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3" r:id="rId4"/>
    <p:sldMasterId id="2147483690" r:id="rId5"/>
    <p:sldMasterId id="2147483733" r:id="rId6"/>
    <p:sldMasterId id="2147483648" r:id="rId7"/>
  </p:sldMasterIdLst>
  <p:notesMasterIdLst>
    <p:notesMasterId r:id="rId48"/>
  </p:notesMasterIdLst>
  <p:sldIdLst>
    <p:sldId id="444" r:id="rId8"/>
    <p:sldId id="411" r:id="rId9"/>
    <p:sldId id="449" r:id="rId10"/>
    <p:sldId id="450" r:id="rId11"/>
    <p:sldId id="454" r:id="rId12"/>
    <p:sldId id="453" r:id="rId13"/>
    <p:sldId id="493" r:id="rId14"/>
    <p:sldId id="452" r:id="rId15"/>
    <p:sldId id="455" r:id="rId16"/>
    <p:sldId id="483" r:id="rId17"/>
    <p:sldId id="484" r:id="rId18"/>
    <p:sldId id="489" r:id="rId19"/>
    <p:sldId id="486" r:id="rId20"/>
    <p:sldId id="485" r:id="rId21"/>
    <p:sldId id="517" r:id="rId22"/>
    <p:sldId id="487" r:id="rId23"/>
    <p:sldId id="505" r:id="rId24"/>
    <p:sldId id="465" r:id="rId25"/>
    <p:sldId id="519" r:id="rId26"/>
    <p:sldId id="520" r:id="rId27"/>
    <p:sldId id="521" r:id="rId28"/>
    <p:sldId id="522" r:id="rId29"/>
    <p:sldId id="523" r:id="rId30"/>
    <p:sldId id="524" r:id="rId31"/>
    <p:sldId id="525" r:id="rId32"/>
    <p:sldId id="490" r:id="rId33"/>
    <p:sldId id="491" r:id="rId34"/>
    <p:sldId id="509" r:id="rId35"/>
    <p:sldId id="492" r:id="rId36"/>
    <p:sldId id="494" r:id="rId37"/>
    <p:sldId id="495" r:id="rId38"/>
    <p:sldId id="497" r:id="rId39"/>
    <p:sldId id="498" r:id="rId40"/>
    <p:sldId id="518" r:id="rId41"/>
    <p:sldId id="500" r:id="rId42"/>
    <p:sldId id="501" r:id="rId43"/>
    <p:sldId id="502" r:id="rId44"/>
    <p:sldId id="503" r:id="rId45"/>
    <p:sldId id="504" r:id="rId46"/>
    <p:sldId id="482" r:id="rId47"/>
  </p:sldIdLst>
  <p:sldSz cx="12192000" cy="6858000"/>
  <p:notesSz cx="6858000" cy="9144000"/>
  <p:embeddedFontLst>
    <p:embeddedFont>
      <p:font typeface="Berlingske Sans Offc" panose="020B0604020202020204" charset="0"/>
      <p:regular r:id="rId49"/>
    </p:embeddedFont>
    <p:embeddedFont>
      <p:font typeface="Berlingske Sans Offc Xbold" panose="020B0604020202020204" charset="0"/>
      <p:bold r:id="rId50"/>
    </p:embeddedFont>
    <p:embeddedFont>
      <p:font typeface="Berlingske Serif Txt Offc Xligh" panose="02000303060000020004" charset="0"/>
      <p:regular r:id="rId51"/>
    </p:embeddedFont>
    <p:embeddedFont>
      <p:font typeface="Open Sans Light" pitchFamily="2" charset="0"/>
      <p:regular r:id="rId52"/>
      <p:italic r:id="rId53"/>
    </p:embeddedFont>
    <p:embeddedFont>
      <p:font typeface="Palatino Linotype" panose="02040502050505030304" pitchFamily="18" charset="0"/>
      <p:regular r:id="rId54"/>
      <p:bold r:id="rId55"/>
      <p:italic r:id="rId56"/>
      <p:boldItalic r:id="rId57"/>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2DC17E9E-AAA5-4ABA-9CEA-E4EF363887B7}">
          <p14:sldIdLst>
            <p14:sldId id="444"/>
            <p14:sldId id="411"/>
            <p14:sldId id="449"/>
            <p14:sldId id="450"/>
            <p14:sldId id="454"/>
            <p14:sldId id="453"/>
            <p14:sldId id="493"/>
            <p14:sldId id="452"/>
            <p14:sldId id="455"/>
            <p14:sldId id="483"/>
            <p14:sldId id="484"/>
            <p14:sldId id="489"/>
            <p14:sldId id="486"/>
            <p14:sldId id="485"/>
            <p14:sldId id="517"/>
            <p14:sldId id="487"/>
            <p14:sldId id="505"/>
            <p14:sldId id="465"/>
            <p14:sldId id="519"/>
            <p14:sldId id="520"/>
            <p14:sldId id="521"/>
            <p14:sldId id="522"/>
            <p14:sldId id="523"/>
            <p14:sldId id="524"/>
            <p14:sldId id="525"/>
            <p14:sldId id="490"/>
            <p14:sldId id="491"/>
            <p14:sldId id="509"/>
            <p14:sldId id="492"/>
            <p14:sldId id="494"/>
            <p14:sldId id="495"/>
            <p14:sldId id="497"/>
            <p14:sldId id="498"/>
            <p14:sldId id="518"/>
            <p14:sldId id="500"/>
            <p14:sldId id="501"/>
            <p14:sldId id="502"/>
            <p14:sldId id="503"/>
            <p14:sldId id="504"/>
            <p14:sldId id="4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C1D"/>
    <a:srgbClr val="7B8284"/>
    <a:srgbClr val="8F993E"/>
    <a:srgbClr val="5CB8B2"/>
    <a:srgbClr val="A7A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llemlayout 2 - Marker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6.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elle Kjær" userId="fbf8b8ea-f793-449f-b25d-41734569be78" providerId="ADAL" clId="{86F39E9F-0DA8-4B5A-BCEC-99D2113E9EBF}"/>
    <pc:docChg chg="delSld modSection">
      <pc:chgData name="Christina Helle Kjær" userId="fbf8b8ea-f793-449f-b25d-41734569be78" providerId="ADAL" clId="{86F39E9F-0DA8-4B5A-BCEC-99D2113E9EBF}" dt="2025-08-22T09:55:07.200" v="3" actId="2696"/>
      <pc:docMkLst>
        <pc:docMk/>
      </pc:docMkLst>
      <pc:sldChg chg="del">
        <pc:chgData name="Christina Helle Kjær" userId="fbf8b8ea-f793-449f-b25d-41734569be78" providerId="ADAL" clId="{86F39E9F-0DA8-4B5A-BCEC-99D2113E9EBF}" dt="2025-08-22T09:53:12.896" v="0" actId="2696"/>
        <pc:sldMkLst>
          <pc:docMk/>
          <pc:sldMk cId="1283602060" sldId="435"/>
        </pc:sldMkLst>
      </pc:sldChg>
      <pc:sldChg chg="del">
        <pc:chgData name="Christina Helle Kjær" userId="fbf8b8ea-f793-449f-b25d-41734569be78" providerId="ADAL" clId="{86F39E9F-0DA8-4B5A-BCEC-99D2113E9EBF}" dt="2025-08-22T09:53:19.292" v="1" actId="2696"/>
        <pc:sldMkLst>
          <pc:docMk/>
          <pc:sldMk cId="839546539" sldId="436"/>
        </pc:sldMkLst>
      </pc:sldChg>
      <pc:sldChg chg="del">
        <pc:chgData name="Christina Helle Kjær" userId="fbf8b8ea-f793-449f-b25d-41734569be78" providerId="ADAL" clId="{86F39E9F-0DA8-4B5A-BCEC-99D2113E9EBF}" dt="2025-08-22T09:53:24.099" v="2" actId="2696"/>
        <pc:sldMkLst>
          <pc:docMk/>
          <pc:sldMk cId="1875054093" sldId="437"/>
        </pc:sldMkLst>
      </pc:sldChg>
      <pc:sldChg chg="del">
        <pc:chgData name="Christina Helle Kjær" userId="fbf8b8ea-f793-449f-b25d-41734569be78" providerId="ADAL" clId="{86F39E9F-0DA8-4B5A-BCEC-99D2113E9EBF}" dt="2025-08-22T09:55:07.200" v="3" actId="2696"/>
        <pc:sldMkLst>
          <pc:docMk/>
          <pc:sldMk cId="3640902355" sldId="5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DC6ED-7CA8-3D49-9C3C-4389E75610A1}" type="datetimeFigureOut">
              <a:rPr lang="da-DK" smtClean="0"/>
              <a:t>22-08-2025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F73AC-45F7-8747-83D2-F698B69D4307}" type="slidenum">
              <a:rPr lang="da-DK" smtClean="0"/>
              <a:t>‹nr.›</a:t>
            </a:fld>
            <a:endParaRPr lang="da-DK"/>
          </a:p>
        </p:txBody>
      </p:sp>
    </p:spTree>
    <p:extLst>
      <p:ext uri="{BB962C8B-B14F-4D97-AF65-F5344CB8AC3E}">
        <p14:creationId xmlns:p14="http://schemas.microsoft.com/office/powerpoint/2010/main" val="275389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2" name="Billede 11" descr="Et billede, der indeholder indendørs, væg, bærbar computer, computer&#10;&#10;Automatisk genereret beskrivelse">
            <a:extLst>
              <a:ext uri="{FF2B5EF4-FFF2-40B4-BE49-F238E27FC236}">
                <a16:creationId xmlns:a16="http://schemas.microsoft.com/office/drawing/2014/main" id="{8D415A1B-38C2-E14A-B55D-01677680E2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700"/>
            <a:ext cx="6096000" cy="5954600"/>
          </a:xfrm>
          <a:prstGeom prst="rect">
            <a:avLst/>
          </a:prstGeom>
        </p:spPr>
      </p:pic>
      <p:sp>
        <p:nvSpPr>
          <p:cNvPr id="11" name="Rektangel 10">
            <a:extLst>
              <a:ext uri="{FF2B5EF4-FFF2-40B4-BE49-F238E27FC236}">
                <a16:creationId xmlns:a16="http://schemas.microsoft.com/office/drawing/2014/main" id="{9B0C9D35-72B7-F64A-8120-522B553D7978}"/>
              </a:ext>
            </a:extLst>
          </p:cNvPr>
          <p:cNvSpPr/>
          <p:nvPr userDrawn="1"/>
        </p:nvSpPr>
        <p:spPr>
          <a:xfrm>
            <a:off x="0" y="0"/>
            <a:ext cx="6096000" cy="5956300"/>
          </a:xfrm>
          <a:prstGeom prst="rect">
            <a:avLst/>
          </a:prstGeom>
          <a:solidFill>
            <a:srgbClr val="4F2C1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4F2C1D"/>
              </a:solidFill>
            </a:endParaRPr>
          </a:p>
        </p:txBody>
      </p:sp>
      <p:sp>
        <p:nvSpPr>
          <p:cNvPr id="7" name="Rektangel 6">
            <a:extLst>
              <a:ext uri="{FF2B5EF4-FFF2-40B4-BE49-F238E27FC236}">
                <a16:creationId xmlns:a16="http://schemas.microsoft.com/office/drawing/2014/main" id="{D11349F5-5EDC-544A-AD68-B961DFE5BF83}"/>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0" y="0"/>
            <a:ext cx="6096000" cy="5958000"/>
          </a:xfrm>
        </p:spPr>
        <p:txBody>
          <a:bodyPr lIns="360000" tIns="0" rIns="360000" anchor="ctr" anchorCtr="0"/>
          <a:lstStyle>
            <a:lvl1pPr algn="ctr">
              <a:defRPr sz="5000">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948F3F46-A971-CA40-9B7B-8D7E1C114FE9}"/>
              </a:ext>
            </a:extLst>
          </p:cNvPr>
          <p:cNvSpPr>
            <a:spLocks noGrp="1"/>
          </p:cNvSpPr>
          <p:nvPr>
            <p:ph type="dt" sz="half" idx="10"/>
          </p:nvPr>
        </p:nvSpPr>
        <p:spPr>
          <a:xfrm>
            <a:off x="838200" y="5956300"/>
            <a:ext cx="2743200" cy="901700"/>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pic>
        <p:nvPicPr>
          <p:cNvPr id="13" name="Grafik 12">
            <a:extLst>
              <a:ext uri="{FF2B5EF4-FFF2-40B4-BE49-F238E27FC236}">
                <a16:creationId xmlns:a16="http://schemas.microsoft.com/office/drawing/2014/main" id="{1C404EF7-AC01-524B-8A31-21DDB5EF25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18200" y="5794786"/>
            <a:ext cx="1335600" cy="787662"/>
          </a:xfrm>
          <a:prstGeom prst="rect">
            <a:avLst/>
          </a:prstGeom>
        </p:spPr>
      </p:pic>
    </p:spTree>
    <p:extLst>
      <p:ext uri="{BB962C8B-B14F-4D97-AF65-F5344CB8AC3E}">
        <p14:creationId xmlns:p14="http://schemas.microsoft.com/office/powerpoint/2010/main" val="26267032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pic>
        <p:nvPicPr>
          <p:cNvPr id="8" name="Billede 7" descr="Et billede, der indeholder chessman&#10;&#10;Automatisk genereret beskrivelse">
            <a:extLst>
              <a:ext uri="{FF2B5EF4-FFF2-40B4-BE49-F238E27FC236}">
                <a16:creationId xmlns:a16="http://schemas.microsoft.com/office/drawing/2014/main" id="{9A1AF2E8-7F52-AA4A-B17D-23F902AF23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0" y="0"/>
            <a:ext cx="12192000" cy="5958000"/>
          </a:xfrm>
        </p:spPr>
        <p:txBody>
          <a:bodyPr lIns="360000" tIns="0" rIns="360000" anchor="ctr" anchorCtr="0"/>
          <a:lstStyle>
            <a:lvl1pPr algn="ctr">
              <a:defRPr sz="5000">
                <a:solidFill>
                  <a:schemeClr val="bg1"/>
                </a:solidFill>
              </a:defRPr>
            </a:lvl1pPr>
          </a:lstStyle>
          <a:p>
            <a:r>
              <a:rPr lang="da-DK"/>
              <a:t>Klik for at redigere titeltypografien i masteren</a:t>
            </a:r>
          </a:p>
        </p:txBody>
      </p:sp>
    </p:spTree>
    <p:extLst>
      <p:ext uri="{BB962C8B-B14F-4D97-AF65-F5344CB8AC3E}">
        <p14:creationId xmlns:p14="http://schemas.microsoft.com/office/powerpoint/2010/main" val="154656576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4" name="Billede 3" descr="Et billede, der indeholder person, musik, indendørs, koncertorkester&#10;&#10;Automatisk genereret beskrivelse">
            <a:extLst>
              <a:ext uri="{FF2B5EF4-FFF2-40B4-BE49-F238E27FC236}">
                <a16:creationId xmlns:a16="http://schemas.microsoft.com/office/drawing/2014/main" id="{44998F6C-FF24-084B-BAA2-3C4D9FC27D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0" y="0"/>
            <a:ext cx="12192000" cy="5958000"/>
          </a:xfrm>
        </p:spPr>
        <p:txBody>
          <a:bodyPr lIns="360000" tIns="0" rIns="360000" anchor="ctr" anchorCtr="0"/>
          <a:lstStyle>
            <a:lvl1pPr algn="ctr">
              <a:defRPr sz="5000">
                <a:solidFill>
                  <a:schemeClr val="bg1"/>
                </a:solidFill>
              </a:defRPr>
            </a:lvl1pPr>
          </a:lstStyle>
          <a:p>
            <a:r>
              <a:rPr lang="da-DK"/>
              <a:t>Klik for at redigere titeltypografien i masteren</a:t>
            </a:r>
          </a:p>
        </p:txBody>
      </p:sp>
    </p:spTree>
    <p:extLst>
      <p:ext uri="{BB962C8B-B14F-4D97-AF65-F5344CB8AC3E}">
        <p14:creationId xmlns:p14="http://schemas.microsoft.com/office/powerpoint/2010/main" val="221346910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elslide">
    <p:spTree>
      <p:nvGrpSpPr>
        <p:cNvPr id="1" name=""/>
        <p:cNvGrpSpPr/>
        <p:nvPr/>
      </p:nvGrpSpPr>
      <p:grpSpPr>
        <a:xfrm>
          <a:off x="0" y="0"/>
          <a:ext cx="0" cy="0"/>
          <a:chOff x="0" y="0"/>
          <a:chExt cx="0" cy="0"/>
        </a:xfrm>
      </p:grpSpPr>
      <p:pic>
        <p:nvPicPr>
          <p:cNvPr id="8" name="Billede 7" descr="Et billede, der indeholder chessman&#10;&#10;Automatisk genereret beskrivelse">
            <a:extLst>
              <a:ext uri="{FF2B5EF4-FFF2-40B4-BE49-F238E27FC236}">
                <a16:creationId xmlns:a16="http://schemas.microsoft.com/office/drawing/2014/main" id="{9A1AF2E8-7F52-AA4A-B17D-23F902AF23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A5D25A3A-B987-B443-A2A6-69BB9EB0E96E}"/>
              </a:ext>
            </a:extLst>
          </p:cNvPr>
          <p:cNvSpPr/>
          <p:nvPr userDrawn="1"/>
        </p:nvSpPr>
        <p:spPr>
          <a:xfrm>
            <a:off x="-1" y="4738710"/>
            <a:ext cx="12191999" cy="2119289"/>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4F2C1D"/>
              </a:solidFill>
            </a:endParaRPr>
          </a:p>
        </p:txBody>
      </p:sp>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0" y="4738711"/>
            <a:ext cx="12192000" cy="2119288"/>
          </a:xfrm>
        </p:spPr>
        <p:txBody>
          <a:bodyPr lIns="360000" tIns="0" rIns="360000" anchor="ctr" anchorCtr="0"/>
          <a:lstStyle>
            <a:lvl1pPr algn="ctr">
              <a:defRPr sz="2500">
                <a:solidFill>
                  <a:schemeClr val="bg1"/>
                </a:solidFill>
              </a:defRPr>
            </a:lvl1pPr>
          </a:lstStyle>
          <a:p>
            <a:r>
              <a:rPr lang="da-DK"/>
              <a:t>Klik for at redigere titeltypografien i masteren</a:t>
            </a:r>
          </a:p>
        </p:txBody>
      </p:sp>
    </p:spTree>
    <p:extLst>
      <p:ext uri="{BB962C8B-B14F-4D97-AF65-F5344CB8AC3E}">
        <p14:creationId xmlns:p14="http://schemas.microsoft.com/office/powerpoint/2010/main" val="386824676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slide">
    <p:spTree>
      <p:nvGrpSpPr>
        <p:cNvPr id="1" name=""/>
        <p:cNvGrpSpPr/>
        <p:nvPr/>
      </p:nvGrpSpPr>
      <p:grpSpPr>
        <a:xfrm>
          <a:off x="0" y="0"/>
          <a:ext cx="0" cy="0"/>
          <a:chOff x="0" y="0"/>
          <a:chExt cx="0" cy="0"/>
        </a:xfrm>
      </p:grpSpPr>
      <p:pic>
        <p:nvPicPr>
          <p:cNvPr id="5" name="Billede 4" descr="Et billede, der indeholder person, musik, messing, koncertorkester&#10;&#10;Automatisk genereret beskrivelse">
            <a:extLst>
              <a:ext uri="{FF2B5EF4-FFF2-40B4-BE49-F238E27FC236}">
                <a16:creationId xmlns:a16="http://schemas.microsoft.com/office/drawing/2014/main" id="{BF48B5BE-68AE-0941-8E69-7E20786693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A5D25A3A-B987-B443-A2A6-69BB9EB0E96E}"/>
              </a:ext>
            </a:extLst>
          </p:cNvPr>
          <p:cNvSpPr/>
          <p:nvPr userDrawn="1"/>
        </p:nvSpPr>
        <p:spPr>
          <a:xfrm>
            <a:off x="-1" y="4738710"/>
            <a:ext cx="12191999" cy="2119289"/>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4F2C1D"/>
              </a:solidFill>
            </a:endParaRPr>
          </a:p>
        </p:txBody>
      </p:sp>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0" y="4738711"/>
            <a:ext cx="12192000" cy="2119288"/>
          </a:xfrm>
        </p:spPr>
        <p:txBody>
          <a:bodyPr lIns="360000" tIns="0" rIns="360000" anchor="ctr" anchorCtr="0"/>
          <a:lstStyle>
            <a:lvl1pPr algn="ctr">
              <a:defRPr sz="2500">
                <a:solidFill>
                  <a:schemeClr val="bg1"/>
                </a:solidFill>
              </a:defRPr>
            </a:lvl1pPr>
          </a:lstStyle>
          <a:p>
            <a:r>
              <a:rPr lang="da-DK"/>
              <a:t>Klik for at redigere titeltypografien i masteren</a:t>
            </a:r>
          </a:p>
        </p:txBody>
      </p:sp>
    </p:spTree>
    <p:extLst>
      <p:ext uri="{BB962C8B-B14F-4D97-AF65-F5344CB8AC3E}">
        <p14:creationId xmlns:p14="http://schemas.microsoft.com/office/powerpoint/2010/main" val="21643140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2231134" y="3429000"/>
            <a:ext cx="7729728" cy="2923032"/>
          </a:xfrm>
        </p:spPr>
        <p:txBody>
          <a:bodyPr lIns="360000" tIns="0" rIns="360000" anchor="t" anchorCtr="0"/>
          <a:lstStyle>
            <a:lvl1pPr algn="ctr">
              <a:defRPr sz="5000">
                <a:solidFill>
                  <a:schemeClr val="accent1"/>
                </a:solidFill>
              </a:defRPr>
            </a:lvl1pPr>
          </a:lstStyle>
          <a:p>
            <a:r>
              <a:rPr lang="da-DK"/>
              <a:t>Klik for at redigere titeltypografien i masteren</a:t>
            </a:r>
          </a:p>
        </p:txBody>
      </p:sp>
      <p:pic>
        <p:nvPicPr>
          <p:cNvPr id="4" name="Grafik 3">
            <a:extLst>
              <a:ext uri="{FF2B5EF4-FFF2-40B4-BE49-F238E27FC236}">
                <a16:creationId xmlns:a16="http://schemas.microsoft.com/office/drawing/2014/main" id="{843E3706-8F22-E945-949A-EC8E17B462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25446" y="793472"/>
            <a:ext cx="2541105" cy="2247901"/>
          </a:xfrm>
          <a:prstGeom prst="rect">
            <a:avLst/>
          </a:prstGeom>
        </p:spPr>
      </p:pic>
    </p:spTree>
    <p:extLst>
      <p:ext uri="{BB962C8B-B14F-4D97-AF65-F5344CB8AC3E}">
        <p14:creationId xmlns:p14="http://schemas.microsoft.com/office/powerpoint/2010/main" val="47622373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elslid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0572C01-3AFE-0342-BC13-9462E533A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4998" y="2384563"/>
            <a:ext cx="3542004" cy="2088874"/>
          </a:xfrm>
          <a:prstGeom prst="rect">
            <a:avLst/>
          </a:prstGeom>
        </p:spPr>
      </p:pic>
    </p:spTree>
    <p:extLst>
      <p:ext uri="{BB962C8B-B14F-4D97-AF65-F5344CB8AC3E}">
        <p14:creationId xmlns:p14="http://schemas.microsoft.com/office/powerpoint/2010/main" val="14688777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B6981CDE-9BE7-C544-8ACB-7077DFC4270F}" type="datetimeFigureOut">
              <a:rPr lang="en-US" dirty="0"/>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da-DK"/>
              <a:t>Klik for at redigere titeltypografien i masteren</a:t>
            </a:r>
            <a:endParaRPr lang="en-US"/>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p>
            <a:fld id="{A423BF71-38B7-8642-BFCE-EDAE9BD0CBAF}" type="datetimeFigureOut">
              <a:rPr lang="en-US" dirty="0"/>
              <a:t>8/22/2025</a:t>
            </a:fld>
            <a:endParaRPr lang="en-US"/>
          </a:p>
        </p:txBody>
      </p:sp>
      <p:sp>
        <p:nvSpPr>
          <p:cNvPr id="5" name="Footer Placeholder 4"/>
          <p:cNvSpPr>
            <a:spLocks noGrp="1"/>
          </p:cNvSpPr>
          <p:nvPr>
            <p:ph type="ftr" sz="quarter" idx="11"/>
          </p:nvPr>
        </p:nvSpPr>
        <p:spPr>
          <a:xfrm>
            <a:off x="2493105" y="329307"/>
            <a:ext cx="4897310"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4473D-0A87-BD38-6BA6-481AE6A709D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8714F4F-FA08-2AEB-10E2-BBA3E519611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2C9E424-361D-A4DB-6565-F7118AE9342D}"/>
              </a:ext>
            </a:extLst>
          </p:cNvPr>
          <p:cNvSpPr>
            <a:spLocks noGrp="1"/>
          </p:cNvSpPr>
          <p:nvPr>
            <p:ph type="dt" sz="half" idx="10"/>
          </p:nvPr>
        </p:nvSpPr>
        <p:spPr/>
        <p:txBody>
          <a:bodyPr/>
          <a:lstStyle/>
          <a:p>
            <a:fld id="{FF2A4DF3-7F88-4468-B44E-286613379374}" type="datetimeFigureOut">
              <a:rPr lang="da-DK" smtClean="0"/>
              <a:t>22-08-2025</a:t>
            </a:fld>
            <a:endParaRPr lang="da-DK"/>
          </a:p>
        </p:txBody>
      </p:sp>
      <p:sp>
        <p:nvSpPr>
          <p:cNvPr id="5" name="Pladsholder til sidefod 4">
            <a:extLst>
              <a:ext uri="{FF2B5EF4-FFF2-40B4-BE49-F238E27FC236}">
                <a16:creationId xmlns:a16="http://schemas.microsoft.com/office/drawing/2014/main" id="{B445E425-AE46-844C-C0AC-148409DFC4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43D2776-439D-D7A8-CE3F-837FE0F85EA3}"/>
              </a:ext>
            </a:extLst>
          </p:cNvPr>
          <p:cNvSpPr>
            <a:spLocks noGrp="1"/>
          </p:cNvSpPr>
          <p:nvPr>
            <p:ph type="sldNum" sz="quarter" idx="12"/>
          </p:nvPr>
        </p:nvSpPr>
        <p:spPr/>
        <p:txBody>
          <a:bodyPr/>
          <a:lstStyle/>
          <a:p>
            <a:fld id="{819663F4-F3DD-4C24-90C9-A86F2E450466}" type="slidenum">
              <a:rPr lang="da-DK" smtClean="0"/>
              <a:t>‹nr.›</a:t>
            </a:fld>
            <a:endParaRPr lang="da-DK"/>
          </a:p>
        </p:txBody>
      </p:sp>
    </p:spTree>
    <p:extLst>
      <p:ext uri="{BB962C8B-B14F-4D97-AF65-F5344CB8AC3E}">
        <p14:creationId xmlns:p14="http://schemas.microsoft.com/office/powerpoint/2010/main" val="2029555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10" name="Pladsholder til dato 9" hidden="1">
            <a:extLst>
              <a:ext uri="{FF2B5EF4-FFF2-40B4-BE49-F238E27FC236}">
                <a16:creationId xmlns:a16="http://schemas.microsoft.com/office/drawing/2014/main" id="{6C3A596E-4310-4C01-8E93-EE9C405FE5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dt" sz="half" idx="10"/>
          </p:nvPr>
        </p:nvSpPr>
        <p:spPr/>
        <p:txBody>
          <a:bodyPr/>
          <a:lstStyle/>
          <a:p>
            <a:fld id="{AAFC8423-D566-486C-AC0B-5535BAF4103A}" type="datetime2">
              <a:rPr lang="da-DK" smtClean="0"/>
              <a:t>22. august 2025</a:t>
            </a:fld>
            <a:endParaRPr lang="da-DK"/>
          </a:p>
        </p:txBody>
      </p:sp>
      <p:sp>
        <p:nvSpPr>
          <p:cNvPr id="9" name="Titel 1">
            <a:extLst>
              <a:ext uri="{FF2B5EF4-FFF2-40B4-BE49-F238E27FC236}">
                <a16:creationId xmlns:a16="http://schemas.microsoft.com/office/drawing/2014/main" id="{95F5E2E7-5E6B-4CDF-8305-33F0144A0751}"/>
              </a:ext>
            </a:extLst>
          </p:cNvPr>
          <p:cNvSpPr>
            <a:spLocks noGrp="1"/>
          </p:cNvSpPr>
          <p:nvPr>
            <p:ph type="title" hasCustomPrompt="1"/>
          </p:nvPr>
        </p:nvSpPr>
        <p:spPr>
          <a:xfrm>
            <a:off x="790575" y="728663"/>
            <a:ext cx="8802689" cy="1044000"/>
          </a:xfrm>
        </p:spPr>
        <p:txBody>
          <a:bodyPr/>
          <a:lstStyle>
            <a:lvl1pPr>
              <a:defRPr/>
            </a:lvl1pPr>
          </a:lstStyle>
          <a:p>
            <a:r>
              <a:rPr lang="da-DK"/>
              <a:t>Klik for at tilføje overskrift i maksimum to linjer</a:t>
            </a:r>
          </a:p>
        </p:txBody>
      </p:sp>
      <p:sp>
        <p:nvSpPr>
          <p:cNvPr id="3" name="Content Placeholder 2"/>
          <p:cNvSpPr>
            <a:spLocks noGrp="1"/>
          </p:cNvSpPr>
          <p:nvPr>
            <p:ph idx="1" hasCustomPrompt="1"/>
          </p:nvPr>
        </p:nvSpPr>
        <p:spPr>
          <a:xfrm>
            <a:off x="790574" y="1952625"/>
            <a:ext cx="8802690" cy="3997325"/>
          </a:xfrm>
        </p:spPr>
        <p:txBody>
          <a:bodyPr/>
          <a:lstStyle>
            <a:lvl1pPr>
              <a:defRPr/>
            </a:lvl1pPr>
          </a:lstStyle>
          <a:p>
            <a:pPr lvl="0"/>
            <a:r>
              <a:rPr lang="da-DK" noProof="0"/>
              <a:t>Klik for at tilføje tekst</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1" name="Pladsholder til sidefod 10">
            <a:extLst>
              <a:ext uri="{FF2B5EF4-FFF2-40B4-BE49-F238E27FC236}">
                <a16:creationId xmlns:a16="http://schemas.microsoft.com/office/drawing/2014/main" id="{27859265-A9F3-4BBF-88BE-8C73FBB4DA3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da-DK"/>
          </a:p>
        </p:txBody>
      </p:sp>
      <p:sp>
        <p:nvSpPr>
          <p:cNvPr id="12" name="Pladsholder til slidenummer 11">
            <a:extLst>
              <a:ext uri="{FF2B5EF4-FFF2-40B4-BE49-F238E27FC236}">
                <a16:creationId xmlns:a16="http://schemas.microsoft.com/office/drawing/2014/main" id="{878B50B7-7514-4265-AD43-358D388199ED}"/>
              </a:ext>
              <a:ext uri="{C183D7F6-B498-43B3-948B-1728B52AA6E4}">
                <adec:decorative xmlns:adec="http://schemas.microsoft.com/office/drawing/2017/decorative" val="1"/>
              </a:ext>
            </a:extLst>
          </p:cNvPr>
          <p:cNvSpPr>
            <a:spLocks noGrp="1"/>
          </p:cNvSpPr>
          <p:nvPr>
            <p:ph type="sldNum" sz="quarter" idx="12"/>
          </p:nvPr>
        </p:nvSpPr>
        <p:spPr/>
        <p:txBody>
          <a:bodyPr/>
          <a:lstStyle/>
          <a:p>
            <a:r>
              <a:rPr lang="da-DK"/>
              <a:t>Side </a:t>
            </a:r>
            <a:fld id="{24FE9190-32A4-4142-B974-51D02F8446C9}" type="slidenum">
              <a:rPr lang="da-DK" smtClean="0"/>
              <a:pPr/>
              <a:t>‹nr.›</a:t>
            </a:fld>
            <a:endParaRPr lang="da-DK"/>
          </a:p>
        </p:txBody>
      </p:sp>
    </p:spTree>
    <p:extLst>
      <p:ext uri="{BB962C8B-B14F-4D97-AF65-F5344CB8AC3E}">
        <p14:creationId xmlns:p14="http://schemas.microsoft.com/office/powerpoint/2010/main" val="273101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9" name="Billede 8" descr="Et billede, der indeholder træ, udendørs, vej, person&#10;&#10;Automatisk genereret beskrivelse">
            <a:extLst>
              <a:ext uri="{FF2B5EF4-FFF2-40B4-BE49-F238E27FC236}">
                <a16:creationId xmlns:a16="http://schemas.microsoft.com/office/drawing/2014/main" id="{E69C723A-D77A-B746-88EA-6BB634133D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700"/>
            <a:ext cx="6096000" cy="5956300"/>
          </a:xfrm>
          <a:prstGeom prst="rect">
            <a:avLst/>
          </a:prstGeom>
        </p:spPr>
      </p:pic>
      <p:sp>
        <p:nvSpPr>
          <p:cNvPr id="11" name="Rektangel 10">
            <a:extLst>
              <a:ext uri="{FF2B5EF4-FFF2-40B4-BE49-F238E27FC236}">
                <a16:creationId xmlns:a16="http://schemas.microsoft.com/office/drawing/2014/main" id="{9B0C9D35-72B7-F64A-8120-522B553D7978}"/>
              </a:ext>
            </a:extLst>
          </p:cNvPr>
          <p:cNvSpPr/>
          <p:nvPr userDrawn="1"/>
        </p:nvSpPr>
        <p:spPr>
          <a:xfrm>
            <a:off x="0" y="0"/>
            <a:ext cx="6096000" cy="5956300"/>
          </a:xfrm>
          <a:prstGeom prst="rect">
            <a:avLst/>
          </a:prstGeom>
          <a:solidFill>
            <a:schemeClr val="accent6"/>
          </a:solidFill>
          <a:ln w="0">
            <a:solidFill>
              <a:srgbClr val="5CB8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4F2C1D"/>
              </a:solidFill>
            </a:endParaRPr>
          </a:p>
        </p:txBody>
      </p:sp>
      <p:sp>
        <p:nvSpPr>
          <p:cNvPr id="7" name="Rektangel 6">
            <a:extLst>
              <a:ext uri="{FF2B5EF4-FFF2-40B4-BE49-F238E27FC236}">
                <a16:creationId xmlns:a16="http://schemas.microsoft.com/office/drawing/2014/main" id="{D11349F5-5EDC-544A-AD68-B961DFE5BF83}"/>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B52AB20-586D-5D4F-A414-B58F3BD9670D}"/>
              </a:ext>
            </a:extLst>
          </p:cNvPr>
          <p:cNvSpPr>
            <a:spLocks noGrp="1"/>
          </p:cNvSpPr>
          <p:nvPr>
            <p:ph type="ctrTitle"/>
          </p:nvPr>
        </p:nvSpPr>
        <p:spPr>
          <a:xfrm>
            <a:off x="0" y="0"/>
            <a:ext cx="6096000" cy="5958000"/>
          </a:xfrm>
        </p:spPr>
        <p:txBody>
          <a:bodyPr lIns="360000" tIns="0" rIns="360000" anchor="ctr" anchorCtr="0"/>
          <a:lstStyle>
            <a:lvl1pPr algn="ctr">
              <a:defRPr sz="5000">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948F3F46-A971-CA40-9B7B-8D7E1C114FE9}"/>
              </a:ext>
            </a:extLst>
          </p:cNvPr>
          <p:cNvSpPr>
            <a:spLocks noGrp="1"/>
          </p:cNvSpPr>
          <p:nvPr>
            <p:ph type="dt" sz="half" idx="10"/>
          </p:nvPr>
        </p:nvSpPr>
        <p:spPr>
          <a:xfrm>
            <a:off x="838200" y="5958000"/>
            <a:ext cx="2743200" cy="900000"/>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pic>
        <p:nvPicPr>
          <p:cNvPr id="10" name="Grafik 9">
            <a:extLst>
              <a:ext uri="{FF2B5EF4-FFF2-40B4-BE49-F238E27FC236}">
                <a16:creationId xmlns:a16="http://schemas.microsoft.com/office/drawing/2014/main" id="{481CC70A-8047-3A4B-94CC-460FF3C3E39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18200" y="5794786"/>
            <a:ext cx="1335600" cy="787662"/>
          </a:xfrm>
          <a:prstGeom prst="rect">
            <a:avLst/>
          </a:prstGeom>
        </p:spPr>
      </p:pic>
    </p:spTree>
    <p:extLst>
      <p:ext uri="{BB962C8B-B14F-4D97-AF65-F5344CB8AC3E}">
        <p14:creationId xmlns:p14="http://schemas.microsoft.com/office/powerpoint/2010/main" val="53112468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12" name="Billede 11" descr="Et billede, der indeholder person, indendørs, personer, mængde&#10;&#10;Automatisk genereret beskrivelse">
            <a:extLst>
              <a:ext uri="{FF2B5EF4-FFF2-40B4-BE49-F238E27FC236}">
                <a16:creationId xmlns:a16="http://schemas.microsoft.com/office/drawing/2014/main" id="{4AF8B437-96F6-9943-ACEF-B6AEFC109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5956300"/>
          </a:xfrm>
          <a:prstGeom prst="rect">
            <a:avLst/>
          </a:prstGeom>
        </p:spPr>
      </p:pic>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838200" y="365125"/>
            <a:ext cx="44291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838200" y="1952625"/>
            <a:ext cx="4429125" cy="356660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377452381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el og indholdsobjek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ABF1E0C-347E-D740-A433-0BFB741FC4A9}"/>
              </a:ext>
            </a:extLst>
          </p:cNvPr>
          <p:cNvSpPr/>
          <p:nvPr userDrawn="1"/>
        </p:nvSpPr>
        <p:spPr>
          <a:xfrm>
            <a:off x="6096000" y="0"/>
            <a:ext cx="6096000" cy="59499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838200" y="365125"/>
            <a:ext cx="44291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838200" y="1952625"/>
            <a:ext cx="4429125" cy="356660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57289566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34A72784-FCDA-6E47-9CBD-D909CFB02FBA}"/>
              </a:ext>
            </a:extLst>
          </p:cNvPr>
          <p:cNvSpPr>
            <a:spLocks noGrp="1"/>
          </p:cNvSpPr>
          <p:nvPr>
            <p:ph type="pic" sz="quarter" idx="11"/>
          </p:nvPr>
        </p:nvSpPr>
        <p:spPr>
          <a:xfrm>
            <a:off x="6096000" y="0"/>
            <a:ext cx="6096000" cy="5949950"/>
          </a:xfrm>
        </p:spPr>
        <p:txBody>
          <a:bodyPr/>
          <a:lstStyle/>
          <a:p>
            <a:r>
              <a:rPr lang="da-DK"/>
              <a:t>Klik på ikonet for at tilføje et billede</a:t>
            </a:r>
          </a:p>
        </p:txBody>
      </p:sp>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838200" y="365125"/>
            <a:ext cx="44291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838200" y="1952625"/>
            <a:ext cx="4429125" cy="356660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68146597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pic>
        <p:nvPicPr>
          <p:cNvPr id="9" name="Billede 8" descr="Et billede, der indeholder person, musik, messing, sidder&#10;&#10;Automatisk genereret beskrivelse">
            <a:extLst>
              <a:ext uri="{FF2B5EF4-FFF2-40B4-BE49-F238E27FC236}">
                <a16:creationId xmlns:a16="http://schemas.microsoft.com/office/drawing/2014/main" id="{B3436F12-32A0-B047-8BC5-B0B740164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5956300"/>
          </a:xfrm>
          <a:prstGeom prst="rect">
            <a:avLst/>
          </a:prstGeom>
        </p:spPr>
      </p:pic>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6924675" y="365125"/>
            <a:ext cx="44291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6924675" y="1952625"/>
            <a:ext cx="4429125" cy="356660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407313794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10" name="Pladsholder til billede 5">
            <a:extLst>
              <a:ext uri="{FF2B5EF4-FFF2-40B4-BE49-F238E27FC236}">
                <a16:creationId xmlns:a16="http://schemas.microsoft.com/office/drawing/2014/main" id="{CB3AEC2B-14D7-5D44-9720-E9E3C1CEEB67}"/>
              </a:ext>
            </a:extLst>
          </p:cNvPr>
          <p:cNvSpPr>
            <a:spLocks noGrp="1"/>
          </p:cNvSpPr>
          <p:nvPr>
            <p:ph type="pic" sz="quarter" idx="11"/>
          </p:nvPr>
        </p:nvSpPr>
        <p:spPr>
          <a:xfrm>
            <a:off x="-9525" y="0"/>
            <a:ext cx="6096000" cy="5949950"/>
          </a:xfrm>
        </p:spPr>
        <p:txBody>
          <a:bodyPr/>
          <a:lstStyle/>
          <a:p>
            <a:r>
              <a:rPr lang="da-DK"/>
              <a:t>Klik på ikonet for at tilføje et billede</a:t>
            </a:r>
          </a:p>
        </p:txBody>
      </p:sp>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6924675" y="365125"/>
            <a:ext cx="44291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6924675" y="1952625"/>
            <a:ext cx="4429125" cy="356660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342661830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184C877-F64E-D04E-8A31-4C7514467948}"/>
              </a:ext>
            </a:extLst>
          </p:cNvPr>
          <p:cNvSpPr/>
          <p:nvPr userDrawn="1"/>
        </p:nvSpPr>
        <p:spPr>
          <a:xfrm>
            <a:off x="0" y="0"/>
            <a:ext cx="6096000" cy="59499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6924675" y="365125"/>
            <a:ext cx="44291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6924675" y="1952625"/>
            <a:ext cx="4429125" cy="356660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41944557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BC2FF8-20E6-8642-8401-861EDB166F6E}"/>
              </a:ext>
            </a:extLst>
          </p:cNvPr>
          <p:cNvSpPr/>
          <p:nvPr userDrawn="1"/>
        </p:nvSpPr>
        <p:spPr>
          <a:xfrm>
            <a:off x="0" y="5958000"/>
            <a:ext cx="12192000" cy="900000"/>
          </a:xfrm>
          <a:prstGeom prst="rect">
            <a:avLst/>
          </a:prstGeom>
          <a:solidFill>
            <a:schemeClr val="bg2">
              <a:lumMod val="40000"/>
              <a:lumOff val="60000"/>
              <a:alpha val="2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7479BB73-D446-0844-9E77-742A099FD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18200" y="5794786"/>
            <a:ext cx="1335600" cy="787662"/>
          </a:xfrm>
          <a:prstGeom prst="rect">
            <a:avLst/>
          </a:prstGeom>
        </p:spPr>
      </p:pic>
      <p:sp>
        <p:nvSpPr>
          <p:cNvPr id="2" name="Titel 1">
            <a:extLst>
              <a:ext uri="{FF2B5EF4-FFF2-40B4-BE49-F238E27FC236}">
                <a16:creationId xmlns:a16="http://schemas.microsoft.com/office/drawing/2014/main" id="{254B3E07-301F-5C4C-A6BD-399BFF9BDB06}"/>
              </a:ext>
            </a:extLst>
          </p:cNvPr>
          <p:cNvSpPr>
            <a:spLocks noGrp="1"/>
          </p:cNvSpPr>
          <p:nvPr>
            <p:ph type="title"/>
          </p:nvPr>
        </p:nvSpPr>
        <p:spPr>
          <a:xfrm>
            <a:off x="803275" y="365125"/>
            <a:ext cx="10550525" cy="1335088"/>
          </a:xfrm>
        </p:spPr>
        <p:txBody>
          <a:bodyPr/>
          <a:lstStyle>
            <a:lvl1pPr algn="ctr">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069D47F-8594-AE4F-8826-0B2100ABE911}"/>
              </a:ext>
            </a:extLst>
          </p:cNvPr>
          <p:cNvSpPr>
            <a:spLocks noGrp="1"/>
          </p:cNvSpPr>
          <p:nvPr>
            <p:ph idx="1"/>
          </p:nvPr>
        </p:nvSpPr>
        <p:spPr>
          <a:xfrm>
            <a:off x="803275" y="1952625"/>
            <a:ext cx="10550525" cy="3566609"/>
          </a:xfrm>
        </p:spPr>
        <p:txBody>
          <a:bodyPr numCol="1"/>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352F4F-05AA-234E-9FA2-71DAC4113637}"/>
              </a:ext>
            </a:extLst>
          </p:cNvPr>
          <p:cNvSpPr>
            <a:spLocks noGrp="1"/>
          </p:cNvSpPr>
          <p:nvPr>
            <p:ph type="dt" sz="half" idx="10"/>
          </p:nvPr>
        </p:nvSpPr>
        <p:spPr>
          <a:xfrm>
            <a:off x="838200" y="5958000"/>
            <a:ext cx="2743200" cy="899999"/>
          </a:xfrm>
        </p:spPr>
        <p:txBody>
          <a:bodyPr/>
          <a:lstStyle>
            <a:lvl1pPr>
              <a:defRPr sz="900"/>
            </a:lvl1pPr>
          </a:lstStyle>
          <a:p>
            <a:fld id="{2C9B14E9-893F-0543-B265-02393309F750}" type="slidenum">
              <a:rPr lang="da-DK" smtClean="0"/>
              <a:pPr/>
              <a:t>‹nr.›</a:t>
            </a:fld>
            <a:r>
              <a:rPr lang="da-DK"/>
              <a:t> – </a:t>
            </a:r>
            <a:r>
              <a:rPr lang="da-DK">
                <a:solidFill>
                  <a:srgbClr val="7B8284"/>
                </a:solidFill>
                <a:ea typeface="Open Sans Light" panose="020B0306030504020204" pitchFamily="34" charset="0"/>
                <a:cs typeface="Open Sans Light" panose="020B0306030504020204" pitchFamily="34" charset="0"/>
              </a:rPr>
              <a:t>AUREHØJ GYMNASIUM</a:t>
            </a:r>
            <a:endParaRPr lang="da-DK"/>
          </a:p>
        </p:txBody>
      </p:sp>
    </p:spTree>
    <p:extLst>
      <p:ext uri="{BB962C8B-B14F-4D97-AF65-F5344CB8AC3E}">
        <p14:creationId xmlns:p14="http://schemas.microsoft.com/office/powerpoint/2010/main" val="126788578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748" userDrawn="1">
          <p15:clr>
            <a:srgbClr val="FBAE40"/>
          </p15:clr>
        </p15:guide>
        <p15:guide id="3" pos="506" userDrawn="1">
          <p15:clr>
            <a:srgbClr val="FBAE40"/>
          </p15:clr>
        </p15:guide>
        <p15:guide id="4" pos="3318" userDrawn="1">
          <p15:clr>
            <a:srgbClr val="FBAE40"/>
          </p15:clr>
        </p15:guide>
        <p15:guide id="5" pos="4362" userDrawn="1">
          <p15:clr>
            <a:srgbClr val="FBAE40"/>
          </p15:clr>
        </p15:guide>
        <p15:guide id="6" pos="7151" userDrawn="1">
          <p15:clr>
            <a:srgbClr val="FBAE40"/>
          </p15:clr>
        </p15:guide>
        <p15:guide id="7" orient="horz" pos="1071" userDrawn="1">
          <p15:clr>
            <a:srgbClr val="FBAE40"/>
          </p15:clr>
        </p15:guide>
        <p15:guide id="8" orient="horz" pos="123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2.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18DEC0E-A916-F247-8651-F98FD30DBE5F}"/>
              </a:ext>
            </a:extLst>
          </p:cNvPr>
          <p:cNvSpPr>
            <a:spLocks noGrp="1"/>
          </p:cNvSpPr>
          <p:nvPr>
            <p:ph type="title"/>
          </p:nvPr>
        </p:nvSpPr>
        <p:spPr>
          <a:xfrm>
            <a:off x="838200" y="365125"/>
            <a:ext cx="10515600" cy="1325563"/>
          </a:xfrm>
          <a:prstGeom prst="rect">
            <a:avLst/>
          </a:prstGeom>
        </p:spPr>
        <p:txBody>
          <a:bodyPr vert="horz"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1748AC8-0031-C245-A9F4-8F0816ECF139}"/>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ACF102-B16C-0C49-BCD1-4270C25FED22}"/>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900" cap="all" baseline="0">
                <a:solidFill>
                  <a:schemeClr val="tx1">
                    <a:tint val="75000"/>
                  </a:schemeClr>
                </a:solidFill>
              </a:defRPr>
            </a:lvl1pPr>
          </a:lstStyle>
          <a:p>
            <a:fld id="{D44C530F-CBEE-7841-9110-FD6674F3D113}" type="datetimeFigureOut">
              <a:rPr lang="da-DK" smtClean="0"/>
              <a:pPr/>
              <a:t>22-08-2025</a:t>
            </a:fld>
            <a:endParaRPr lang="da-DK"/>
          </a:p>
        </p:txBody>
      </p:sp>
      <p:sp>
        <p:nvSpPr>
          <p:cNvPr id="5" name="Pladsholder til sidefod 4">
            <a:extLst>
              <a:ext uri="{FF2B5EF4-FFF2-40B4-BE49-F238E27FC236}">
                <a16:creationId xmlns:a16="http://schemas.microsoft.com/office/drawing/2014/main" id="{6822EEA1-60F8-2C43-A0CC-0FF12CF20254}"/>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900" cap="all" baseline="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EB266EE-59A6-3144-941C-03FB705345ED}"/>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900" cap="all" baseline="0">
                <a:solidFill>
                  <a:schemeClr val="tx1">
                    <a:tint val="75000"/>
                  </a:schemeClr>
                </a:solidFill>
              </a:defRPr>
            </a:lvl1pPr>
          </a:lstStyle>
          <a:p>
            <a:fld id="{2C9B14E9-893F-0543-B265-02393309F750}" type="slidenum">
              <a:rPr lang="da-DK" smtClean="0"/>
              <a:pPr/>
              <a:t>‹nr.›</a:t>
            </a:fld>
            <a:endParaRPr lang="da-DK"/>
          </a:p>
        </p:txBody>
      </p:sp>
    </p:spTree>
    <p:extLst>
      <p:ext uri="{BB962C8B-B14F-4D97-AF65-F5344CB8AC3E}">
        <p14:creationId xmlns:p14="http://schemas.microsoft.com/office/powerpoint/2010/main" val="3798296578"/>
      </p:ext>
    </p:extLst>
  </p:cSld>
  <p:clrMap bg1="lt1" tx1="dk1" bg2="lt2" tx2="dk2" accent1="accent1" accent2="accent2" accent3="accent3" accent4="accent4" accent5="accent5" accent6="accent6" hlink="hlink" folHlink="folHlink"/>
  <p:sldLayoutIdLst>
    <p:sldLayoutId id="2147483692" r:id="rId1"/>
    <p:sldLayoutId id="2147483651" r:id="rId2"/>
    <p:sldLayoutId id="2147483694" r:id="rId3"/>
    <p:sldLayoutId id="2147483655" r:id="rId4"/>
    <p:sldLayoutId id="2147483653" r:id="rId5"/>
    <p:sldLayoutId id="2147483652" r:id="rId6"/>
    <p:sldLayoutId id="2147483654" r:id="rId7"/>
    <p:sldLayoutId id="2147483656" r:id="rId8"/>
    <p:sldLayoutId id="2147483657" r:id="rId9"/>
    <p:sldLayoutId id="2147483658" r:id="rId10"/>
    <p:sldLayoutId id="2147483659" r:id="rId11"/>
    <p:sldLayoutId id="2147483679" r:id="rId12"/>
    <p:sldLayoutId id="2147483680" r:id="rId13"/>
    <p:sldLayoutId id="2147483681" r:id="rId14"/>
    <p:sldLayoutId id="2147483678" r:id="rId15"/>
  </p:sldLayoutIdLst>
  <p:txStyles>
    <p:titleStyle>
      <a:lvl1pPr algn="l" defTabSz="914400" rtl="0" eaLnBrk="1" latinLnBrk="0" hangingPunct="1">
        <a:lnSpc>
          <a:spcPct val="90000"/>
        </a:lnSpc>
        <a:spcBef>
          <a:spcPct val="0"/>
        </a:spcBef>
        <a:buNone/>
        <a:defRPr sz="32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4"/>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8/22/2025</a:t>
            </a:fld>
            <a:endParaRPr lang="en-US"/>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1" r:id="rId1"/>
    <p:sldLayoutId id="2147483649" r:id="rId2"/>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FA189A1-00B8-8507-EDA0-32F70775E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EADBCA0-956B-CADE-1D7B-7C2FDC869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FF7B32A-BBB6-2D6F-76A5-CE91B41F7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A4DF3-7F88-4468-B44E-286613379374}" type="datetimeFigureOut">
              <a:rPr lang="da-DK" smtClean="0"/>
              <a:t>22-08-2025</a:t>
            </a:fld>
            <a:endParaRPr lang="da-DK"/>
          </a:p>
        </p:txBody>
      </p:sp>
      <p:sp>
        <p:nvSpPr>
          <p:cNvPr id="5" name="Pladsholder til sidefod 4">
            <a:extLst>
              <a:ext uri="{FF2B5EF4-FFF2-40B4-BE49-F238E27FC236}">
                <a16:creationId xmlns:a16="http://schemas.microsoft.com/office/drawing/2014/main" id="{05EBED95-8C28-CBFA-1AA7-A345DFC8A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92388F24-F9C3-B49D-0C2B-5D011EA386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9663F4-F3DD-4C24-90C9-A86F2E450466}" type="slidenum">
              <a:rPr lang="da-DK" smtClean="0"/>
              <a:t>‹nr.›</a:t>
            </a:fld>
            <a:endParaRPr lang="da-DK"/>
          </a:p>
        </p:txBody>
      </p:sp>
    </p:spTree>
    <p:extLst>
      <p:ext uri="{BB962C8B-B14F-4D97-AF65-F5344CB8AC3E}">
        <p14:creationId xmlns:p14="http://schemas.microsoft.com/office/powerpoint/2010/main" val="251495687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0573" y="1952625"/>
            <a:ext cx="10606089" cy="3997325"/>
          </a:xfrm>
          <a:prstGeom prst="rect">
            <a:avLst/>
          </a:prstGeom>
        </p:spPr>
        <p:txBody>
          <a:bodyPr vert="horz" lIns="144000" tIns="72000" rIns="144000" bIns="72000" rtlCol="0">
            <a:noAutofit/>
          </a:bodyPr>
          <a:lstStyle/>
          <a:p>
            <a:pPr lvl="0"/>
            <a:r>
              <a:rPr lang="da-DK" noProof="0"/>
              <a:t>Niveau 1, Punktopstilling, Berlingske Sans </a:t>
            </a:r>
            <a:r>
              <a:rPr lang="da-DK" noProof="0" err="1"/>
              <a:t>Regular</a:t>
            </a:r>
            <a:r>
              <a:rPr lang="da-DK" noProof="0"/>
              <a:t> 18 pkt.</a:t>
            </a:r>
          </a:p>
          <a:p>
            <a:pPr lvl="1"/>
            <a:r>
              <a:rPr lang="da-DK" noProof="0"/>
              <a:t>Niveau 2, Punktopstilling, Berlingske Sans </a:t>
            </a:r>
            <a:r>
              <a:rPr lang="da-DK" noProof="0" err="1"/>
              <a:t>Regular</a:t>
            </a:r>
            <a:r>
              <a:rPr lang="da-DK" noProof="0"/>
              <a:t> 16 pkt.</a:t>
            </a:r>
          </a:p>
          <a:p>
            <a:pPr lvl="2"/>
            <a:r>
              <a:rPr lang="da-DK" noProof="0"/>
              <a:t>Niveau 3, Punktopstilling, Berlingske Sans </a:t>
            </a:r>
            <a:r>
              <a:rPr lang="da-DK" noProof="0" err="1"/>
              <a:t>Regular</a:t>
            </a:r>
            <a:r>
              <a:rPr lang="da-DK" noProof="0"/>
              <a:t> 14 pkt. </a:t>
            </a:r>
          </a:p>
          <a:p>
            <a:pPr lvl="3"/>
            <a:r>
              <a:rPr lang="da-DK" noProof="0"/>
              <a:t>Niveau 4, Punktopstilling Berlingske Sans </a:t>
            </a:r>
            <a:r>
              <a:rPr lang="da-DK" noProof="0" err="1"/>
              <a:t>Regular</a:t>
            </a:r>
            <a:r>
              <a:rPr lang="da-DK" noProof="0"/>
              <a:t> 12 </a:t>
            </a:r>
            <a:r>
              <a:rPr lang="da-DK" noProof="0" err="1"/>
              <a:t>pkt</a:t>
            </a:r>
            <a:r>
              <a:rPr lang="da-DK" noProof="0"/>
              <a:t> Underoverskrift, Berlingske Sans Extra Bold 15 pkt.</a:t>
            </a:r>
          </a:p>
          <a:p>
            <a:pPr lvl="4"/>
            <a:r>
              <a:rPr lang="da-DK" noProof="0"/>
              <a:t>Niveau 5, Underoverskrift, Berlingske Sans Extrabold 18 pkt.</a:t>
            </a:r>
          </a:p>
          <a:p>
            <a:pPr lvl="5"/>
            <a:r>
              <a:rPr lang="da-DK" noProof="0"/>
              <a:t>Niveau 6, Opstilling med tal, første niveau, Berlingske Sans </a:t>
            </a:r>
            <a:r>
              <a:rPr lang="da-DK" noProof="0" err="1"/>
              <a:t>Regular</a:t>
            </a:r>
            <a:r>
              <a:rPr lang="da-DK" noProof="0"/>
              <a:t> 18 pkt.</a:t>
            </a:r>
          </a:p>
          <a:p>
            <a:pPr lvl="6"/>
            <a:r>
              <a:rPr lang="da-DK" noProof="0"/>
              <a:t>Niveau 7, Opstilling med bogstaver, andet niveau, Berlingske Sans </a:t>
            </a:r>
            <a:r>
              <a:rPr lang="da-DK" noProof="0" err="1"/>
              <a:t>Regular</a:t>
            </a:r>
            <a:r>
              <a:rPr lang="da-DK" noProof="0"/>
              <a:t> 16 pkt.</a:t>
            </a:r>
          </a:p>
          <a:p>
            <a:pPr lvl="7"/>
            <a:r>
              <a:rPr lang="da-DK" noProof="0"/>
              <a:t>Niveau 8, Underoverskrift forsider, Berlingske Serif </a:t>
            </a:r>
            <a:r>
              <a:rPr lang="da-DK" noProof="0" err="1"/>
              <a:t>Text</a:t>
            </a:r>
            <a:r>
              <a:rPr lang="da-DK" noProof="0"/>
              <a:t> Light 20 pkt. </a:t>
            </a:r>
          </a:p>
          <a:p>
            <a:pPr lvl="8"/>
            <a:r>
              <a:rPr lang="da-DK" noProof="0"/>
              <a:t>N9, Infografik 60 pkt.</a:t>
            </a:r>
          </a:p>
        </p:txBody>
      </p:sp>
      <p:sp>
        <p:nvSpPr>
          <p:cNvPr id="2" name="Pladsholder til titel 1">
            <a:extLst>
              <a:ext uri="{FF2B5EF4-FFF2-40B4-BE49-F238E27FC236}">
                <a16:creationId xmlns:a16="http://schemas.microsoft.com/office/drawing/2014/main" id="{81C19285-3D85-4294-8ECC-4278B25F059D}"/>
              </a:ext>
            </a:extLst>
          </p:cNvPr>
          <p:cNvSpPr>
            <a:spLocks noGrp="1"/>
          </p:cNvSpPr>
          <p:nvPr>
            <p:ph type="title"/>
          </p:nvPr>
        </p:nvSpPr>
        <p:spPr>
          <a:xfrm>
            <a:off x="790575" y="728663"/>
            <a:ext cx="10606088" cy="1044000"/>
          </a:xfrm>
          <a:prstGeom prst="rect">
            <a:avLst/>
          </a:prstGeom>
        </p:spPr>
        <p:txBody>
          <a:bodyPr vert="horz" lIns="0" tIns="0" rIns="0" bIns="0" rtlCol="0" anchor="t" anchorCtr="0">
            <a:normAutofit/>
          </a:bodyPr>
          <a:lstStyle/>
          <a:p>
            <a:r>
              <a:rPr lang="da-DK"/>
              <a:t>Klik for at redigere titeltypografien i masteren</a:t>
            </a:r>
          </a:p>
        </p:txBody>
      </p:sp>
      <p:grpSp>
        <p:nvGrpSpPr>
          <p:cNvPr id="13" name="Group 4">
            <a:extLst>
              <a:ext uri="{FF2B5EF4-FFF2-40B4-BE49-F238E27FC236}">
                <a16:creationId xmlns:a16="http://schemas.microsoft.com/office/drawing/2014/main" id="{3AF3C418-FF4C-4393-81B4-F2B8B82A7539}"/>
              </a:ext>
            </a:extLst>
          </p:cNvPr>
          <p:cNvGrpSpPr>
            <a:grpSpLocks noChangeAspect="1"/>
          </p:cNvGrpSpPr>
          <p:nvPr userDrawn="1"/>
        </p:nvGrpSpPr>
        <p:grpSpPr bwMode="auto">
          <a:xfrm>
            <a:off x="790575" y="354129"/>
            <a:ext cx="228325" cy="216000"/>
            <a:chOff x="1477" y="-58"/>
            <a:chExt cx="4724" cy="4469"/>
          </a:xfrm>
        </p:grpSpPr>
        <p:sp>
          <p:nvSpPr>
            <p:cNvPr id="15" name="Freeform 5">
              <a:extLst>
                <a:ext uri="{FF2B5EF4-FFF2-40B4-BE49-F238E27FC236}">
                  <a16:creationId xmlns:a16="http://schemas.microsoft.com/office/drawing/2014/main" id="{142211A3-0DDF-4290-99D3-0E4EA7878AC4}"/>
                </a:ext>
              </a:extLst>
            </p:cNvPr>
            <p:cNvSpPr>
              <a:spLocks/>
            </p:cNvSpPr>
            <p:nvPr userDrawn="1"/>
          </p:nvSpPr>
          <p:spPr bwMode="auto">
            <a:xfrm>
              <a:off x="4058" y="2381"/>
              <a:ext cx="2143" cy="2030"/>
            </a:xfrm>
            <a:custGeom>
              <a:avLst/>
              <a:gdLst>
                <a:gd name="T0" fmla="*/ 168 w 1687"/>
                <a:gd name="T1" fmla="*/ 1048 h 1598"/>
                <a:gd name="T2" fmla="*/ 423 w 1687"/>
                <a:gd name="T3" fmla="*/ 1302 h 1598"/>
                <a:gd name="T4" fmla="*/ 1598 w 1687"/>
                <a:gd name="T5" fmla="*/ 1420 h 1598"/>
                <a:gd name="T6" fmla="*/ 1643 w 1687"/>
                <a:gd name="T7" fmla="*/ 1399 h 1598"/>
                <a:gd name="T8" fmla="*/ 1648 w 1687"/>
                <a:gd name="T9" fmla="*/ 1350 h 1598"/>
                <a:gd name="T10" fmla="*/ 1158 w 1687"/>
                <a:gd name="T11" fmla="*/ 252 h 1598"/>
                <a:gd name="T12" fmla="*/ 847 w 1687"/>
                <a:gd name="T13" fmla="*/ 89 h 1598"/>
                <a:gd name="T14" fmla="*/ 154 w 1687"/>
                <a:gd name="T15" fmla="*/ 313 h 1598"/>
                <a:gd name="T16" fmla="*/ 168 w 1687"/>
                <a:gd name="T17" fmla="*/ 104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598">
                  <a:moveTo>
                    <a:pt x="168" y="1048"/>
                  </a:moveTo>
                  <a:cubicBezTo>
                    <a:pt x="241" y="1146"/>
                    <a:pt x="327" y="1231"/>
                    <a:pt x="423" y="1302"/>
                  </a:cubicBezTo>
                  <a:cubicBezTo>
                    <a:pt x="766" y="1552"/>
                    <a:pt x="1216" y="1598"/>
                    <a:pt x="1598" y="1420"/>
                  </a:cubicBezTo>
                  <a:cubicBezTo>
                    <a:pt x="1643" y="1399"/>
                    <a:pt x="1643" y="1399"/>
                    <a:pt x="1643" y="1399"/>
                  </a:cubicBezTo>
                  <a:cubicBezTo>
                    <a:pt x="1648" y="1350"/>
                    <a:pt x="1648" y="1350"/>
                    <a:pt x="1648" y="1350"/>
                  </a:cubicBezTo>
                  <a:cubicBezTo>
                    <a:pt x="1687" y="923"/>
                    <a:pt x="1500" y="503"/>
                    <a:pt x="1158" y="252"/>
                  </a:cubicBezTo>
                  <a:cubicBezTo>
                    <a:pt x="1062" y="182"/>
                    <a:pt x="957" y="128"/>
                    <a:pt x="847" y="89"/>
                  </a:cubicBezTo>
                  <a:cubicBezTo>
                    <a:pt x="592" y="0"/>
                    <a:pt x="308" y="93"/>
                    <a:pt x="154" y="313"/>
                  </a:cubicBezTo>
                  <a:cubicBezTo>
                    <a:pt x="0" y="535"/>
                    <a:pt x="6" y="830"/>
                    <a:pt x="168" y="1048"/>
                  </a:cubicBezTo>
                  <a:close/>
                </a:path>
              </a:pathLst>
            </a:custGeom>
            <a:solidFill>
              <a:srgbClr val="2F3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
              <a:extLst>
                <a:ext uri="{FF2B5EF4-FFF2-40B4-BE49-F238E27FC236}">
                  <a16:creationId xmlns:a16="http://schemas.microsoft.com/office/drawing/2014/main" id="{83F90E27-F350-45C2-9421-92D9B4282219}"/>
                </a:ext>
              </a:extLst>
            </p:cNvPr>
            <p:cNvSpPr>
              <a:spLocks/>
            </p:cNvSpPr>
            <p:nvPr userDrawn="1"/>
          </p:nvSpPr>
          <p:spPr bwMode="auto">
            <a:xfrm>
              <a:off x="1477" y="2381"/>
              <a:ext cx="2143" cy="2030"/>
            </a:xfrm>
            <a:custGeom>
              <a:avLst/>
              <a:gdLst>
                <a:gd name="T0" fmla="*/ 1533 w 1687"/>
                <a:gd name="T1" fmla="*/ 313 h 1598"/>
                <a:gd name="T2" fmla="*/ 841 w 1687"/>
                <a:gd name="T3" fmla="*/ 89 h 1598"/>
                <a:gd name="T4" fmla="*/ 529 w 1687"/>
                <a:gd name="T5" fmla="*/ 252 h 1598"/>
                <a:gd name="T6" fmla="*/ 40 w 1687"/>
                <a:gd name="T7" fmla="*/ 1350 h 1598"/>
                <a:gd name="T8" fmla="*/ 45 w 1687"/>
                <a:gd name="T9" fmla="*/ 1399 h 1598"/>
                <a:gd name="T10" fmla="*/ 90 w 1687"/>
                <a:gd name="T11" fmla="*/ 1420 h 1598"/>
                <a:gd name="T12" fmla="*/ 1264 w 1687"/>
                <a:gd name="T13" fmla="*/ 1302 h 1598"/>
                <a:gd name="T14" fmla="*/ 1519 w 1687"/>
                <a:gd name="T15" fmla="*/ 1048 h 1598"/>
                <a:gd name="T16" fmla="*/ 1533 w 1687"/>
                <a:gd name="T17" fmla="*/ 313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598">
                  <a:moveTo>
                    <a:pt x="1533" y="313"/>
                  </a:moveTo>
                  <a:cubicBezTo>
                    <a:pt x="1379" y="93"/>
                    <a:pt x="1095" y="0"/>
                    <a:pt x="841" y="89"/>
                  </a:cubicBezTo>
                  <a:cubicBezTo>
                    <a:pt x="730" y="128"/>
                    <a:pt x="625" y="182"/>
                    <a:pt x="529" y="252"/>
                  </a:cubicBezTo>
                  <a:cubicBezTo>
                    <a:pt x="188" y="503"/>
                    <a:pt x="0" y="923"/>
                    <a:pt x="40" y="1350"/>
                  </a:cubicBezTo>
                  <a:cubicBezTo>
                    <a:pt x="45" y="1399"/>
                    <a:pt x="45" y="1399"/>
                    <a:pt x="45" y="1399"/>
                  </a:cubicBezTo>
                  <a:cubicBezTo>
                    <a:pt x="90" y="1420"/>
                    <a:pt x="90" y="1420"/>
                    <a:pt x="90" y="1420"/>
                  </a:cubicBezTo>
                  <a:cubicBezTo>
                    <a:pt x="471" y="1598"/>
                    <a:pt x="921" y="1552"/>
                    <a:pt x="1264" y="1302"/>
                  </a:cubicBezTo>
                  <a:cubicBezTo>
                    <a:pt x="1361" y="1231"/>
                    <a:pt x="1446" y="1146"/>
                    <a:pt x="1519" y="1048"/>
                  </a:cubicBezTo>
                  <a:cubicBezTo>
                    <a:pt x="1682" y="830"/>
                    <a:pt x="1687" y="535"/>
                    <a:pt x="1533" y="313"/>
                  </a:cubicBezTo>
                  <a:close/>
                </a:path>
              </a:pathLst>
            </a:custGeom>
            <a:solidFill>
              <a:srgbClr val="2F3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7">
              <a:extLst>
                <a:ext uri="{FF2B5EF4-FFF2-40B4-BE49-F238E27FC236}">
                  <a16:creationId xmlns:a16="http://schemas.microsoft.com/office/drawing/2014/main" id="{7F8D5C85-5985-4D45-ADC8-0AF2C280676B}"/>
                </a:ext>
              </a:extLst>
            </p:cNvPr>
            <p:cNvSpPr>
              <a:spLocks/>
            </p:cNvSpPr>
            <p:nvPr userDrawn="1"/>
          </p:nvSpPr>
          <p:spPr bwMode="auto">
            <a:xfrm>
              <a:off x="1477" y="-28"/>
              <a:ext cx="2143" cy="2031"/>
            </a:xfrm>
            <a:custGeom>
              <a:avLst/>
              <a:gdLst>
                <a:gd name="T0" fmla="*/ 1519 w 1687"/>
                <a:gd name="T1" fmla="*/ 550 h 1598"/>
                <a:gd name="T2" fmla="*/ 1264 w 1687"/>
                <a:gd name="T3" fmla="*/ 296 h 1598"/>
                <a:gd name="T4" fmla="*/ 90 w 1687"/>
                <a:gd name="T5" fmla="*/ 178 h 1598"/>
                <a:gd name="T6" fmla="*/ 45 w 1687"/>
                <a:gd name="T7" fmla="*/ 199 h 1598"/>
                <a:gd name="T8" fmla="*/ 40 w 1687"/>
                <a:gd name="T9" fmla="*/ 248 h 1598"/>
                <a:gd name="T10" fmla="*/ 529 w 1687"/>
                <a:gd name="T11" fmla="*/ 1346 h 1598"/>
                <a:gd name="T12" fmla="*/ 841 w 1687"/>
                <a:gd name="T13" fmla="*/ 1509 h 1598"/>
                <a:gd name="T14" fmla="*/ 1533 w 1687"/>
                <a:gd name="T15" fmla="*/ 1285 h 1598"/>
                <a:gd name="T16" fmla="*/ 1519 w 1687"/>
                <a:gd name="T17" fmla="*/ 55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598">
                  <a:moveTo>
                    <a:pt x="1519" y="550"/>
                  </a:moveTo>
                  <a:cubicBezTo>
                    <a:pt x="1446" y="452"/>
                    <a:pt x="1361" y="367"/>
                    <a:pt x="1264" y="296"/>
                  </a:cubicBezTo>
                  <a:cubicBezTo>
                    <a:pt x="921" y="46"/>
                    <a:pt x="471" y="0"/>
                    <a:pt x="90" y="178"/>
                  </a:cubicBezTo>
                  <a:cubicBezTo>
                    <a:pt x="45" y="199"/>
                    <a:pt x="45" y="199"/>
                    <a:pt x="45" y="199"/>
                  </a:cubicBezTo>
                  <a:cubicBezTo>
                    <a:pt x="40" y="248"/>
                    <a:pt x="40" y="248"/>
                    <a:pt x="40" y="248"/>
                  </a:cubicBezTo>
                  <a:cubicBezTo>
                    <a:pt x="0" y="675"/>
                    <a:pt x="188" y="1095"/>
                    <a:pt x="529" y="1346"/>
                  </a:cubicBezTo>
                  <a:cubicBezTo>
                    <a:pt x="625" y="1416"/>
                    <a:pt x="730" y="1470"/>
                    <a:pt x="841" y="1509"/>
                  </a:cubicBezTo>
                  <a:cubicBezTo>
                    <a:pt x="1095" y="1598"/>
                    <a:pt x="1379" y="1505"/>
                    <a:pt x="1533" y="1285"/>
                  </a:cubicBezTo>
                  <a:cubicBezTo>
                    <a:pt x="1687" y="1063"/>
                    <a:pt x="1682" y="768"/>
                    <a:pt x="1519" y="550"/>
                  </a:cubicBezTo>
                  <a:close/>
                </a:path>
              </a:pathLst>
            </a:custGeom>
            <a:solidFill>
              <a:srgbClr val="2F3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8">
              <a:extLst>
                <a:ext uri="{FF2B5EF4-FFF2-40B4-BE49-F238E27FC236}">
                  <a16:creationId xmlns:a16="http://schemas.microsoft.com/office/drawing/2014/main" id="{A211BBD8-13DB-4FCA-A2AE-529531FEB8A9}"/>
                </a:ext>
              </a:extLst>
            </p:cNvPr>
            <p:cNvSpPr>
              <a:spLocks/>
            </p:cNvSpPr>
            <p:nvPr userDrawn="1"/>
          </p:nvSpPr>
          <p:spPr bwMode="auto">
            <a:xfrm>
              <a:off x="4146" y="-58"/>
              <a:ext cx="2021" cy="2022"/>
            </a:xfrm>
            <a:custGeom>
              <a:avLst/>
              <a:gdLst>
                <a:gd name="T0" fmla="*/ 1449 w 1591"/>
                <a:gd name="T1" fmla="*/ 784 h 1591"/>
                <a:gd name="T2" fmla="*/ 1073 w 1591"/>
                <a:gd name="T3" fmla="*/ 690 h 1591"/>
                <a:gd name="T4" fmla="*/ 1072 w 1591"/>
                <a:gd name="T5" fmla="*/ 691 h 1591"/>
                <a:gd name="T6" fmla="*/ 951 w 1591"/>
                <a:gd name="T7" fmla="*/ 661 h 1591"/>
                <a:gd name="T8" fmla="*/ 932 w 1591"/>
                <a:gd name="T9" fmla="*/ 538 h 1591"/>
                <a:gd name="T10" fmla="*/ 932 w 1591"/>
                <a:gd name="T11" fmla="*/ 537 h 1591"/>
                <a:gd name="T12" fmla="*/ 872 w 1591"/>
                <a:gd name="T13" fmla="*/ 154 h 1591"/>
                <a:gd name="T14" fmla="*/ 287 w 1591"/>
                <a:gd name="T15" fmla="*/ 176 h 1591"/>
                <a:gd name="T16" fmla="*/ 160 w 1591"/>
                <a:gd name="T17" fmla="*/ 357 h 1591"/>
                <a:gd name="T18" fmla="*/ 160 w 1591"/>
                <a:gd name="T19" fmla="*/ 357 h 1591"/>
                <a:gd name="T20" fmla="*/ 37 w 1591"/>
                <a:gd name="T21" fmla="*/ 1271 h 1591"/>
                <a:gd name="T22" fmla="*/ 110 w 1591"/>
                <a:gd name="T23" fmla="*/ 1432 h 1591"/>
                <a:gd name="T24" fmla="*/ 110 w 1591"/>
                <a:gd name="T25" fmla="*/ 1432 h 1591"/>
                <a:gd name="T26" fmla="*/ 264 w 1591"/>
                <a:gd name="T27" fmla="*/ 1519 h 1591"/>
                <a:gd name="T28" fmla="*/ 1185 w 1591"/>
                <a:gd name="T29" fmla="*/ 1476 h 1591"/>
                <a:gd name="T30" fmla="*/ 1185 w 1591"/>
                <a:gd name="T31" fmla="*/ 1475 h 1591"/>
                <a:gd name="T32" fmla="*/ 1376 w 1591"/>
                <a:gd name="T33" fmla="*/ 1364 h 1591"/>
                <a:gd name="T34" fmla="*/ 1449 w 1591"/>
                <a:gd name="T35" fmla="*/ 78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1591">
                  <a:moveTo>
                    <a:pt x="1449" y="784"/>
                  </a:moveTo>
                  <a:cubicBezTo>
                    <a:pt x="1357" y="683"/>
                    <a:pt x="1212" y="652"/>
                    <a:pt x="1073" y="690"/>
                  </a:cubicBezTo>
                  <a:cubicBezTo>
                    <a:pt x="1072" y="691"/>
                    <a:pt x="1072" y="691"/>
                    <a:pt x="1072" y="691"/>
                  </a:cubicBezTo>
                  <a:cubicBezTo>
                    <a:pt x="1027" y="703"/>
                    <a:pt x="981" y="694"/>
                    <a:pt x="951" y="661"/>
                  </a:cubicBezTo>
                  <a:cubicBezTo>
                    <a:pt x="921" y="629"/>
                    <a:pt x="916" y="581"/>
                    <a:pt x="932" y="538"/>
                  </a:cubicBezTo>
                  <a:cubicBezTo>
                    <a:pt x="932" y="537"/>
                    <a:pt x="932" y="537"/>
                    <a:pt x="932" y="537"/>
                  </a:cubicBezTo>
                  <a:cubicBezTo>
                    <a:pt x="982" y="402"/>
                    <a:pt x="964" y="255"/>
                    <a:pt x="872" y="154"/>
                  </a:cubicBezTo>
                  <a:cubicBezTo>
                    <a:pt x="731" y="0"/>
                    <a:pt x="469" y="10"/>
                    <a:pt x="287" y="176"/>
                  </a:cubicBezTo>
                  <a:cubicBezTo>
                    <a:pt x="229" y="230"/>
                    <a:pt x="187" y="292"/>
                    <a:pt x="160" y="357"/>
                  </a:cubicBezTo>
                  <a:cubicBezTo>
                    <a:pt x="160" y="357"/>
                    <a:pt x="160" y="357"/>
                    <a:pt x="160" y="357"/>
                  </a:cubicBezTo>
                  <a:cubicBezTo>
                    <a:pt x="17" y="671"/>
                    <a:pt x="0" y="929"/>
                    <a:pt x="37" y="1271"/>
                  </a:cubicBezTo>
                  <a:cubicBezTo>
                    <a:pt x="42" y="1332"/>
                    <a:pt x="68" y="1386"/>
                    <a:pt x="110" y="1432"/>
                  </a:cubicBezTo>
                  <a:cubicBezTo>
                    <a:pt x="110" y="1432"/>
                    <a:pt x="110" y="1432"/>
                    <a:pt x="110" y="1432"/>
                  </a:cubicBezTo>
                  <a:cubicBezTo>
                    <a:pt x="152" y="1478"/>
                    <a:pt x="203" y="1509"/>
                    <a:pt x="264" y="1519"/>
                  </a:cubicBezTo>
                  <a:cubicBezTo>
                    <a:pt x="602" y="1586"/>
                    <a:pt x="861" y="1591"/>
                    <a:pt x="1185" y="1476"/>
                  </a:cubicBezTo>
                  <a:cubicBezTo>
                    <a:pt x="1185" y="1475"/>
                    <a:pt x="1185" y="1475"/>
                    <a:pt x="1185" y="1475"/>
                  </a:cubicBezTo>
                  <a:cubicBezTo>
                    <a:pt x="1253" y="1454"/>
                    <a:pt x="1319" y="1417"/>
                    <a:pt x="1376" y="1364"/>
                  </a:cubicBezTo>
                  <a:cubicBezTo>
                    <a:pt x="1558" y="1198"/>
                    <a:pt x="1591" y="938"/>
                    <a:pt x="1449" y="784"/>
                  </a:cubicBezTo>
                </a:path>
              </a:pathLst>
            </a:custGeom>
            <a:solidFill>
              <a:srgbClr val="2F3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9" name="Gentofte Kommune tekst">
            <a:extLst>
              <a:ext uri="{FF2B5EF4-FFF2-40B4-BE49-F238E27FC236}">
                <a16:creationId xmlns:a16="http://schemas.microsoft.com/office/drawing/2014/main" id="{A3A0691F-DAD3-4A5A-8D00-7BA12E929480}"/>
              </a:ext>
              <a:ext uri="{C183D7F6-B498-43B3-948B-1728B52AA6E4}">
                <adec:decorative xmlns:adec="http://schemas.microsoft.com/office/drawing/2017/decorative" val="1"/>
              </a:ext>
            </a:extLst>
          </p:cNvPr>
          <p:cNvSpPr/>
          <p:nvPr userDrawn="1"/>
        </p:nvSpPr>
        <p:spPr>
          <a:xfrm>
            <a:off x="790576" y="6443499"/>
            <a:ext cx="1364102"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750" b="0" noProof="1">
                <a:solidFill>
                  <a:srgbClr val="000000"/>
                </a:solidFill>
                <a:latin typeface="Berlingske Sans Offc Xbold" panose="02000903050000020004" pitchFamily="2" charset="0"/>
              </a:rPr>
              <a:t>Gentofte Kommune</a:t>
            </a:r>
          </a:p>
        </p:txBody>
      </p:sp>
      <p:sp>
        <p:nvSpPr>
          <p:cNvPr id="20" name="Pladsholder til dato 19" hidden="1">
            <a:extLst>
              <a:ext uri="{FF2B5EF4-FFF2-40B4-BE49-F238E27FC236}">
                <a16:creationId xmlns:a16="http://schemas.microsoft.com/office/drawing/2014/main" id="{F76A58B1-BD96-45B1-A37B-E779DFE8BD0A}"/>
              </a:ext>
              <a:ext uri="{C183D7F6-B498-43B3-948B-1728B52AA6E4}">
                <adec:decorative xmlns:adec="http://schemas.microsoft.com/office/drawing/2017/decorative" val="1"/>
              </a:ext>
            </a:extLst>
          </p:cNvPr>
          <p:cNvSpPr>
            <a:spLocks noGrp="1"/>
          </p:cNvSpPr>
          <p:nvPr>
            <p:ph type="dt" sz="half" idx="2"/>
          </p:nvPr>
        </p:nvSpPr>
        <p:spPr>
          <a:xfrm>
            <a:off x="0" y="6858000"/>
            <a:ext cx="0" cy="0"/>
          </a:xfrm>
          <a:prstGeom prst="rect">
            <a:avLst/>
          </a:prstGeom>
        </p:spPr>
        <p:txBody>
          <a:bodyPr vert="horz" lIns="0" tIns="0" rIns="0" bIns="0" rtlCol="0" anchor="ctr"/>
          <a:lstStyle>
            <a:lvl1pPr algn="r">
              <a:defRPr sz="100">
                <a:noFill/>
              </a:defRPr>
            </a:lvl1pPr>
          </a:lstStyle>
          <a:p>
            <a:fld id="{264119C3-6EB1-4E24-AF0C-749C2BDD5B55}" type="datetime2">
              <a:rPr lang="da-DK" smtClean="0"/>
              <a:t>22. august 2025</a:t>
            </a:fld>
            <a:endParaRPr lang="da-DK"/>
          </a:p>
        </p:txBody>
      </p:sp>
      <p:sp>
        <p:nvSpPr>
          <p:cNvPr id="21" name="Pladsholder til sidefod 20">
            <a:extLst>
              <a:ext uri="{FF2B5EF4-FFF2-40B4-BE49-F238E27FC236}">
                <a16:creationId xmlns:a16="http://schemas.microsoft.com/office/drawing/2014/main" id="{945375DD-7A49-4F14-9466-8589EB8DF0F3}"/>
              </a:ext>
              <a:ext uri="{C183D7F6-B498-43B3-948B-1728B52AA6E4}">
                <adec:decorative xmlns:adec="http://schemas.microsoft.com/office/drawing/2017/decorative" val="1"/>
              </a:ext>
            </a:extLst>
          </p:cNvPr>
          <p:cNvSpPr>
            <a:spLocks noGrp="1"/>
          </p:cNvSpPr>
          <p:nvPr>
            <p:ph type="ftr" sz="quarter" idx="3"/>
          </p:nvPr>
        </p:nvSpPr>
        <p:spPr>
          <a:xfrm>
            <a:off x="2595563" y="6443499"/>
            <a:ext cx="5194300" cy="180000"/>
          </a:xfrm>
          <a:prstGeom prst="rect">
            <a:avLst/>
          </a:prstGeom>
        </p:spPr>
        <p:txBody>
          <a:bodyPr vert="horz" lIns="0" tIns="0" rIns="0" bIns="0" rtlCol="0" anchor="ctr"/>
          <a:lstStyle>
            <a:lvl1pPr algn="l">
              <a:defRPr sz="750">
                <a:solidFill>
                  <a:srgbClr val="000000"/>
                </a:solidFill>
              </a:defRPr>
            </a:lvl1pPr>
          </a:lstStyle>
          <a:p>
            <a:endParaRPr lang="da-DK"/>
          </a:p>
        </p:txBody>
      </p:sp>
      <p:sp>
        <p:nvSpPr>
          <p:cNvPr id="22" name="Pladsholder til slidenummer 21">
            <a:extLst>
              <a:ext uri="{FF2B5EF4-FFF2-40B4-BE49-F238E27FC236}">
                <a16:creationId xmlns:a16="http://schemas.microsoft.com/office/drawing/2014/main" id="{1D505FDC-5D9A-476D-91A1-7191B9876535}"/>
              </a:ext>
              <a:ext uri="{C183D7F6-B498-43B3-948B-1728B52AA6E4}">
                <adec:decorative xmlns:adec="http://schemas.microsoft.com/office/drawing/2017/decorative" val="1"/>
              </a:ext>
            </a:extLst>
          </p:cNvPr>
          <p:cNvSpPr>
            <a:spLocks noGrp="1"/>
          </p:cNvSpPr>
          <p:nvPr>
            <p:ph type="sldNum" sz="quarter" idx="4"/>
          </p:nvPr>
        </p:nvSpPr>
        <p:spPr>
          <a:xfrm>
            <a:off x="9809163" y="6443499"/>
            <a:ext cx="1587499" cy="180000"/>
          </a:xfrm>
          <a:prstGeom prst="rect">
            <a:avLst/>
          </a:prstGeom>
        </p:spPr>
        <p:txBody>
          <a:bodyPr vert="horz" lIns="0" tIns="0" rIns="0" bIns="0" rtlCol="0" anchor="ctr"/>
          <a:lstStyle>
            <a:lvl1pPr algn="r">
              <a:defRPr sz="750">
                <a:solidFill>
                  <a:srgbClr val="000000"/>
                </a:solidFill>
              </a:defRPr>
            </a:lvl1pPr>
          </a:lstStyle>
          <a:p>
            <a:r>
              <a:rPr lang="da-DK"/>
              <a:t>Side </a:t>
            </a:r>
            <a:fld id="{24FE9190-32A4-4142-B974-51D02F8446C9}" type="slidenum">
              <a:rPr lang="da-DK" smtClean="0"/>
              <a:pPr/>
              <a:t>‹nr.›</a:t>
            </a:fld>
            <a:endParaRPr lang="da-DK"/>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32" r:id="rId1"/>
  </p:sldLayoutIdLst>
  <p:hf hdr="0"/>
  <p:txStyles>
    <p:titleStyle>
      <a:lvl1pPr algn="l" defTabSz="914400" rtl="0" eaLnBrk="1" latinLnBrk="0" hangingPunct="1">
        <a:lnSpc>
          <a:spcPct val="95000"/>
        </a:lnSpc>
        <a:spcBef>
          <a:spcPct val="0"/>
        </a:spcBef>
        <a:buNone/>
        <a:defRPr sz="3500" kern="1200">
          <a:solidFill>
            <a:schemeClr val="tx1"/>
          </a:solidFill>
          <a:latin typeface="+mj-lt"/>
          <a:ea typeface="+mj-ea"/>
          <a:cs typeface="+mj-cs"/>
        </a:defRPr>
      </a:lvl1pPr>
    </p:titleStyle>
    <p:bodyStyle>
      <a:lvl1pPr marL="27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800" kern="1200">
          <a:solidFill>
            <a:schemeClr val="tx1"/>
          </a:solidFill>
          <a:latin typeface="+mn-lt"/>
          <a:ea typeface="+mn-ea"/>
          <a:cs typeface="+mn-cs"/>
        </a:defRPr>
      </a:lvl1pPr>
      <a:lvl2pPr marL="54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600" kern="1200">
          <a:solidFill>
            <a:schemeClr val="tx1"/>
          </a:solidFill>
          <a:latin typeface="+mn-lt"/>
          <a:ea typeface="+mn-ea"/>
          <a:cs typeface="+mn-cs"/>
        </a:defRPr>
      </a:lvl2pPr>
      <a:lvl3pPr marL="810000" indent="-252000" algn="l" defTabSz="914400" rtl="0" eaLnBrk="1" latinLnBrk="0" hangingPunct="1">
        <a:lnSpc>
          <a:spcPct val="110000"/>
        </a:lnSpc>
        <a:spcBef>
          <a:spcPts val="0"/>
        </a:spcBef>
        <a:spcAft>
          <a:spcPts val="600"/>
        </a:spcAft>
        <a:buFont typeface="Berlingske Sans Offc" panose="02000503050000020004" pitchFamily="2" charset="0"/>
        <a:buChar char="–"/>
        <a:defRPr sz="1400" kern="1200">
          <a:solidFill>
            <a:schemeClr val="tx1"/>
          </a:solidFill>
          <a:latin typeface="+mn-lt"/>
          <a:ea typeface="+mn-ea"/>
          <a:cs typeface="+mn-cs"/>
        </a:defRPr>
      </a:lvl3pPr>
      <a:lvl4pPr marL="1072800" indent="-252000" algn="l" defTabSz="914400" rtl="0" eaLnBrk="1" latinLnBrk="0" hangingPunct="1">
        <a:lnSpc>
          <a:spcPct val="110000"/>
        </a:lnSpc>
        <a:spcBef>
          <a:spcPts val="0"/>
        </a:spcBef>
        <a:spcAft>
          <a:spcPts val="600"/>
        </a:spcAft>
        <a:buFont typeface="Berlingske Sans Offc" panose="02000503050000020004" pitchFamily="2" charset="0"/>
        <a:buChar char="–"/>
        <a:defRPr sz="1200" b="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600"/>
        </a:spcAft>
        <a:buFont typeface="Berlingske Sans Offc" panose="02000503050000020004" pitchFamily="2" charset="0"/>
        <a:buChar char="​"/>
        <a:tabLst/>
        <a:defRPr sz="1800" kern="1200">
          <a:solidFill>
            <a:schemeClr val="tx1"/>
          </a:solidFill>
          <a:latin typeface="Berlingske Sans Offc Xbold" panose="02000903050000020004" pitchFamily="2" charset="0"/>
          <a:ea typeface="+mn-ea"/>
          <a:cs typeface="+mn-cs"/>
        </a:defRPr>
      </a:lvl5pPr>
      <a:lvl6pPr marL="270000" indent="-270000" algn="l" defTabSz="914400" rtl="0" eaLnBrk="1" latinLnBrk="0" hangingPunct="1">
        <a:lnSpc>
          <a:spcPct val="110000"/>
        </a:lnSpc>
        <a:spcBef>
          <a:spcPts val="0"/>
        </a:spcBef>
        <a:spcAft>
          <a:spcPts val="600"/>
        </a:spcAft>
        <a:buFont typeface="+mj-lt"/>
        <a:buAutoNum type="arabicPeriod"/>
        <a:defRPr sz="1800" kern="1200">
          <a:solidFill>
            <a:schemeClr val="tx1"/>
          </a:solidFill>
          <a:latin typeface="+mn-lt"/>
          <a:ea typeface="+mn-ea"/>
          <a:cs typeface="+mn-cs"/>
        </a:defRPr>
      </a:lvl6pPr>
      <a:lvl7pPr marL="540000" indent="-270000" algn="l" defTabSz="914400" rtl="0" eaLnBrk="1" latinLnBrk="0" hangingPunct="1">
        <a:lnSpc>
          <a:spcPct val="110000"/>
        </a:lnSpc>
        <a:spcBef>
          <a:spcPts val="0"/>
        </a:spcBef>
        <a:spcAft>
          <a:spcPts val="0"/>
        </a:spcAft>
        <a:buFont typeface="+mj-lt"/>
        <a:buAutoNum type="alphaLcPeriod"/>
        <a:defRPr sz="1600" b="0" kern="1200" baseline="0">
          <a:solidFill>
            <a:schemeClr val="tx1"/>
          </a:solidFill>
          <a:latin typeface="+mn-lt"/>
          <a:ea typeface="+mn-ea"/>
          <a:cs typeface="+mn-cs"/>
        </a:defRPr>
      </a:lvl7pPr>
      <a:lvl8pPr marL="0" indent="0" algn="l" defTabSz="914400" rtl="0" eaLnBrk="1" latinLnBrk="0" hangingPunct="1">
        <a:lnSpc>
          <a:spcPct val="105000"/>
        </a:lnSpc>
        <a:spcBef>
          <a:spcPts val="0"/>
        </a:spcBef>
        <a:spcAft>
          <a:spcPts val="600"/>
        </a:spcAft>
        <a:buFont typeface="Berlingske Sans Offc" panose="02000503050000020004" pitchFamily="2" charset="0"/>
        <a:buChar char="​"/>
        <a:defRPr sz="2000" kern="1200">
          <a:solidFill>
            <a:schemeClr val="tx1"/>
          </a:solidFill>
          <a:latin typeface="Berlingske Serif Txt Offc Xligh" panose="02000303060000020004" pitchFamily="2" charset="0"/>
          <a:ea typeface="+mn-ea"/>
          <a:cs typeface="+mn-cs"/>
        </a:defRPr>
      </a:lvl8pPr>
      <a:lvl9pPr marL="0" indent="0" algn="l" defTabSz="914400" rtl="0" eaLnBrk="1" latinLnBrk="0" hangingPunct="1">
        <a:lnSpc>
          <a:spcPct val="83000"/>
        </a:lnSpc>
        <a:spcBef>
          <a:spcPts val="0"/>
        </a:spcBef>
        <a:spcAft>
          <a:spcPts val="0"/>
        </a:spcAft>
        <a:buFont typeface="Berlingske Sans Offc" panose="02000503050000020004" pitchFamily="2" charset="0"/>
        <a:buChar char="​"/>
        <a:defRPr sz="6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59" userDrawn="1">
          <p15:clr>
            <a:srgbClr val="F26B43"/>
          </p15:clr>
        </p15:guide>
        <p15:guide id="5" orient="horz" pos="3748" userDrawn="1">
          <p15:clr>
            <a:srgbClr val="F26B43"/>
          </p15:clr>
        </p15:guide>
        <p15:guide id="7" pos="498" userDrawn="1">
          <p15:clr>
            <a:srgbClr val="A4A3A4"/>
          </p15:clr>
        </p15:guide>
        <p15:guide id="8" pos="1498" userDrawn="1">
          <p15:clr>
            <a:srgbClr val="A4A3A4"/>
          </p15:clr>
        </p15:guide>
        <p15:guide id="9" pos="1635" userDrawn="1">
          <p15:clr>
            <a:srgbClr val="A4A3A4"/>
          </p15:clr>
        </p15:guide>
        <p15:guide id="10" pos="2635" userDrawn="1">
          <p15:clr>
            <a:srgbClr val="A4A3A4"/>
          </p15:clr>
        </p15:guide>
        <p15:guide id="11" pos="3771" userDrawn="1">
          <p15:clr>
            <a:srgbClr val="A4A3A4"/>
          </p15:clr>
        </p15:guide>
        <p15:guide id="12" pos="2771" userDrawn="1">
          <p15:clr>
            <a:srgbClr val="A4A3A4"/>
          </p15:clr>
        </p15:guide>
        <p15:guide id="13" pos="3907" userDrawn="1">
          <p15:clr>
            <a:srgbClr val="A4A3A4"/>
          </p15:clr>
        </p15:guide>
        <p15:guide id="14" pos="4907" userDrawn="1">
          <p15:clr>
            <a:srgbClr val="A4A3A4"/>
          </p15:clr>
        </p15:guide>
        <p15:guide id="15" pos="5043" userDrawn="1">
          <p15:clr>
            <a:srgbClr val="A4A3A4"/>
          </p15:clr>
        </p15:guide>
        <p15:guide id="16" pos="6043" userDrawn="1">
          <p15:clr>
            <a:srgbClr val="A4A3A4"/>
          </p15:clr>
        </p15:guide>
        <p15:guide id="17" pos="6179" userDrawn="1">
          <p15:clr>
            <a:srgbClr val="A4A3A4"/>
          </p15:clr>
        </p15:guide>
        <p15:guide id="18" pos="7179" userDrawn="1">
          <p15:clr>
            <a:srgbClr val="A4A3A4"/>
          </p15:clr>
        </p15:guide>
        <p15:guide id="19" orient="horz" pos="226" userDrawn="1">
          <p15:clr>
            <a:srgbClr val="A4A3A4"/>
          </p15:clr>
        </p15:guide>
        <p15:guide id="20" orient="horz" pos="4138" userDrawn="1">
          <p15:clr>
            <a:srgbClr val="A4A3A4"/>
          </p15:clr>
        </p15:guide>
        <p15:guide id="22" orient="horz" pos="1117" userDrawn="1">
          <p15:clr>
            <a:srgbClr val="F26B43"/>
          </p15:clr>
        </p15:guide>
        <p15:guide id="23" orient="horz" pos="123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www.gymbetaling.dk/"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Billede 4" descr="Et billede, der indeholder bygning, udendørs, vej, gade&#10;&#10;Automatisk genereret beskrivelse">
            <a:extLst>
              <a:ext uri="{FF2B5EF4-FFF2-40B4-BE49-F238E27FC236}">
                <a16:creationId xmlns:a16="http://schemas.microsoft.com/office/drawing/2014/main" id="{07C7AFB8-8AFD-4A4B-B181-C6001A394FE6}"/>
              </a:ext>
            </a:extLst>
          </p:cNvPr>
          <p:cNvPicPr>
            <a:picLocks noChangeAspect="1"/>
          </p:cNvPicPr>
          <p:nvPr/>
        </p:nvPicPr>
        <p:blipFill rotWithShape="1">
          <a:blip r:embed="rId2"/>
          <a:srcRect r="31557" b="-1"/>
          <a:stretch/>
        </p:blipFill>
        <p:spPr>
          <a:xfrm>
            <a:off x="2" y="10"/>
            <a:ext cx="12191695" cy="6857990"/>
          </a:xfrm>
          <a:prstGeom prst="rect">
            <a:avLst/>
          </a:prstGeom>
        </p:spPr>
      </p:pic>
      <p:sp>
        <p:nvSpPr>
          <p:cNvPr id="27" name="Rectangle 26">
            <a:extLst>
              <a:ext uri="{FF2B5EF4-FFF2-40B4-BE49-F238E27FC236}">
                <a16:creationId xmlns:a16="http://schemas.microsoft.com/office/drawing/2014/main" id="{DA6F435B-E179-4620-977D-F85FA57D8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D3FFC6B-A116-44AF-A644-C8C3827E007B}"/>
              </a:ext>
            </a:extLst>
          </p:cNvPr>
          <p:cNvSpPr>
            <a:spLocks noGrp="1"/>
          </p:cNvSpPr>
          <p:nvPr>
            <p:ph type="ctrTitle"/>
          </p:nvPr>
        </p:nvSpPr>
        <p:spPr>
          <a:xfrm>
            <a:off x="1388350" y="3236470"/>
            <a:ext cx="6741219" cy="1252601"/>
          </a:xfrm>
        </p:spPr>
        <p:txBody>
          <a:bodyPr>
            <a:noAutofit/>
          </a:bodyPr>
          <a:lstStyle/>
          <a:p>
            <a:pPr algn="r"/>
            <a:r>
              <a:rPr lang="da-DK" sz="4000">
                <a:solidFill>
                  <a:srgbClr val="FFFFFE"/>
                </a:solidFill>
                <a:latin typeface="Open Sans Light"/>
                <a:ea typeface="Open Sans Light"/>
                <a:cs typeface="Open Sans Light"/>
              </a:rPr>
              <a:t>Fyraftensmøde 21.08.2025</a:t>
            </a:r>
          </a:p>
        </p:txBody>
      </p:sp>
      <p:cxnSp>
        <p:nvCxnSpPr>
          <p:cNvPr id="29" name="Straight Connector 28">
            <a:extLst>
              <a:ext uri="{FF2B5EF4-FFF2-40B4-BE49-F238E27FC236}">
                <a16:creationId xmlns:a16="http://schemas.microsoft.com/office/drawing/2014/main" id="{50BDFBFE-124F-4FE6-B780-27D34DEBED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2461" y="3227222"/>
            <a:ext cx="0" cy="1261849"/>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89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2DB9A59D-BB84-5890-1FBF-CC03629DEE68}"/>
              </a:ext>
            </a:extLst>
          </p:cNvPr>
          <p:cNvPicPr>
            <a:picLocks noGrp="1" noChangeAspect="1"/>
          </p:cNvPicPr>
          <p:nvPr>
            <p:ph type="pic" sz="quarter" idx="11"/>
          </p:nvPr>
        </p:nvPicPr>
        <p:blipFill>
          <a:blip r:embed="rId2"/>
          <a:srcRect l="15848" r="15848"/>
          <a:stretch/>
        </p:blipFill>
        <p:spPr/>
      </p:pic>
      <p:sp>
        <p:nvSpPr>
          <p:cNvPr id="3" name="Titel 2">
            <a:extLst>
              <a:ext uri="{FF2B5EF4-FFF2-40B4-BE49-F238E27FC236}">
                <a16:creationId xmlns:a16="http://schemas.microsoft.com/office/drawing/2014/main" id="{3EE47B3C-27E9-2046-B201-E8179901E7E7}"/>
              </a:ext>
            </a:extLst>
          </p:cNvPr>
          <p:cNvSpPr>
            <a:spLocks noGrp="1"/>
          </p:cNvSpPr>
          <p:nvPr>
            <p:ph type="title"/>
          </p:nvPr>
        </p:nvSpPr>
        <p:spPr/>
        <p:txBody>
          <a:bodyPr/>
          <a:lstStyle/>
          <a:p>
            <a:r>
              <a:rPr lang="da-DK"/>
              <a:t>Musik også for forældre</a:t>
            </a:r>
          </a:p>
        </p:txBody>
      </p:sp>
      <p:sp>
        <p:nvSpPr>
          <p:cNvPr id="4" name="Pladsholder til indhold 3">
            <a:extLst>
              <a:ext uri="{FF2B5EF4-FFF2-40B4-BE49-F238E27FC236}">
                <a16:creationId xmlns:a16="http://schemas.microsoft.com/office/drawing/2014/main" id="{D1808193-B0DA-E1F3-8CC3-0A59B0438868}"/>
              </a:ext>
            </a:extLst>
          </p:cNvPr>
          <p:cNvSpPr>
            <a:spLocks noGrp="1"/>
          </p:cNvSpPr>
          <p:nvPr>
            <p:ph idx="1"/>
          </p:nvPr>
        </p:nvSpPr>
        <p:spPr>
          <a:xfrm>
            <a:off x="838200" y="1861457"/>
            <a:ext cx="4429125" cy="4088493"/>
          </a:xfrm>
        </p:spPr>
        <p:txBody>
          <a:bodyPr/>
          <a:lstStyle/>
          <a:p>
            <a:pPr marL="0" indent="0">
              <a:buNone/>
            </a:pPr>
            <a:r>
              <a:rPr lang="da-DK" sz="2400">
                <a:solidFill>
                  <a:srgbClr val="4F2C1D"/>
                </a:solidFill>
              </a:rPr>
              <a:t>Række musikarrangementer og koncerter</a:t>
            </a:r>
          </a:p>
          <a:p>
            <a:r>
              <a:rPr lang="da-DK" sz="2400">
                <a:solidFill>
                  <a:srgbClr val="4F2C1D"/>
                </a:solidFill>
              </a:rPr>
              <a:t>Akustisk aften 1/10</a:t>
            </a:r>
          </a:p>
          <a:p>
            <a:r>
              <a:rPr lang="da-DK" sz="2400">
                <a:solidFill>
                  <a:srgbClr val="4F2C1D"/>
                </a:solidFill>
              </a:rPr>
              <a:t>Julekoncerter – 1/12 + 3/12</a:t>
            </a:r>
          </a:p>
          <a:p>
            <a:r>
              <a:rPr lang="da-DK" sz="2400">
                <a:solidFill>
                  <a:srgbClr val="4F2C1D"/>
                </a:solidFill>
              </a:rPr>
              <a:t>Musical – 9/12 – 12/12</a:t>
            </a:r>
          </a:p>
          <a:p>
            <a:r>
              <a:rPr lang="da-DK" sz="2400">
                <a:solidFill>
                  <a:srgbClr val="4F2C1D"/>
                </a:solidFill>
              </a:rPr>
              <a:t>Elektrisk aften 17/12</a:t>
            </a:r>
          </a:p>
          <a:p>
            <a:r>
              <a:rPr lang="da-DK" sz="2400">
                <a:solidFill>
                  <a:srgbClr val="4F2C1D"/>
                </a:solidFill>
              </a:rPr>
              <a:t>Hold øje med hjemmesiden og Facebook</a:t>
            </a:r>
          </a:p>
          <a:p>
            <a:pPr marL="0" indent="0">
              <a:buNone/>
            </a:pPr>
            <a:endParaRPr lang="da-DK" sz="2000">
              <a:solidFill>
                <a:schemeClr val="accent3"/>
              </a:solidFill>
            </a:endParaRPr>
          </a:p>
          <a:p>
            <a:pPr marL="0" indent="0">
              <a:buNone/>
            </a:pPr>
            <a:endParaRPr lang="da-DK" sz="2000">
              <a:solidFill>
                <a:schemeClr val="accent3"/>
              </a:solidFill>
            </a:endParaRPr>
          </a:p>
          <a:p>
            <a:pPr marL="0" indent="0">
              <a:buNone/>
            </a:pPr>
            <a:endParaRPr lang="da-DK" sz="2000">
              <a:solidFill>
                <a:schemeClr val="accent3"/>
              </a:solidFill>
            </a:endParaRPr>
          </a:p>
        </p:txBody>
      </p:sp>
    </p:spTree>
    <p:extLst>
      <p:ext uri="{BB962C8B-B14F-4D97-AF65-F5344CB8AC3E}">
        <p14:creationId xmlns:p14="http://schemas.microsoft.com/office/powerpoint/2010/main" val="2135410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2DB9A59D-BB84-5890-1FBF-CC03629DEE68}"/>
              </a:ext>
            </a:extLst>
          </p:cNvPr>
          <p:cNvPicPr>
            <a:picLocks noGrp="1" noChangeAspect="1"/>
          </p:cNvPicPr>
          <p:nvPr>
            <p:ph type="pic" sz="quarter" idx="11"/>
          </p:nvPr>
        </p:nvPicPr>
        <p:blipFill>
          <a:blip r:embed="rId2"/>
          <a:srcRect l="15863" r="15863"/>
          <a:stretch/>
        </p:blipFill>
        <p:spPr>
          <a:xfrm>
            <a:off x="6096000" y="0"/>
            <a:ext cx="6096000" cy="5949950"/>
          </a:xfrm>
        </p:spPr>
      </p:pic>
      <p:sp>
        <p:nvSpPr>
          <p:cNvPr id="3" name="Titel 2">
            <a:extLst>
              <a:ext uri="{FF2B5EF4-FFF2-40B4-BE49-F238E27FC236}">
                <a16:creationId xmlns:a16="http://schemas.microsoft.com/office/drawing/2014/main" id="{3EE47B3C-27E9-2046-B201-E8179901E7E7}"/>
              </a:ext>
            </a:extLst>
          </p:cNvPr>
          <p:cNvSpPr>
            <a:spLocks noGrp="1"/>
          </p:cNvSpPr>
          <p:nvPr>
            <p:ph type="title"/>
          </p:nvPr>
        </p:nvSpPr>
        <p:spPr/>
        <p:txBody>
          <a:bodyPr/>
          <a:lstStyle/>
          <a:p>
            <a:r>
              <a:rPr lang="da-DK"/>
              <a:t>Akustisk aften </a:t>
            </a:r>
            <a:br>
              <a:rPr lang="da-DK"/>
            </a:br>
            <a:r>
              <a:rPr lang="da-DK"/>
              <a:t>den 1. oktober 2025</a:t>
            </a:r>
          </a:p>
        </p:txBody>
      </p:sp>
      <p:sp>
        <p:nvSpPr>
          <p:cNvPr id="4" name="Pladsholder til indhold 3">
            <a:extLst>
              <a:ext uri="{FF2B5EF4-FFF2-40B4-BE49-F238E27FC236}">
                <a16:creationId xmlns:a16="http://schemas.microsoft.com/office/drawing/2014/main" id="{D1808193-B0DA-E1F3-8CC3-0A59B0438868}"/>
              </a:ext>
            </a:extLst>
          </p:cNvPr>
          <p:cNvSpPr>
            <a:spLocks noGrp="1"/>
          </p:cNvSpPr>
          <p:nvPr>
            <p:ph idx="1"/>
          </p:nvPr>
        </p:nvSpPr>
        <p:spPr>
          <a:xfrm>
            <a:off x="838200" y="1861457"/>
            <a:ext cx="4429125" cy="4088493"/>
          </a:xfrm>
        </p:spPr>
        <p:txBody>
          <a:bodyPr vert="horz" lIns="0" tIns="0" rIns="0" bIns="0" rtlCol="0" anchor="t">
            <a:noAutofit/>
          </a:bodyPr>
          <a:lstStyle/>
          <a:p>
            <a:endParaRPr lang="en-US" sz="3200"/>
          </a:p>
          <a:p>
            <a:r>
              <a:rPr lang="en-US" sz="3200">
                <a:solidFill>
                  <a:srgbClr val="4F2C1D"/>
                </a:solidFill>
              </a:rPr>
              <a:t>Phil</a:t>
            </a:r>
            <a:endParaRPr lang="en-US" sz="3200">
              <a:solidFill>
                <a:srgbClr val="4F2C1D"/>
              </a:solidFill>
              <a:ea typeface="Open Sans Light"/>
              <a:cs typeface="Open Sans Light"/>
            </a:endParaRPr>
          </a:p>
          <a:p>
            <a:r>
              <a:rPr lang="en-US" sz="3200">
                <a:solidFill>
                  <a:srgbClr val="4F2C1D"/>
                </a:solidFill>
              </a:rPr>
              <a:t>Classic</a:t>
            </a:r>
            <a:endParaRPr lang="en-US" sz="3200">
              <a:solidFill>
                <a:srgbClr val="4F2C1D"/>
              </a:solidFill>
              <a:ea typeface="Open Sans Light"/>
              <a:cs typeface="Open Sans Light"/>
            </a:endParaRPr>
          </a:p>
          <a:p>
            <a:r>
              <a:rPr lang="en-US" sz="3200" err="1">
                <a:solidFill>
                  <a:srgbClr val="4F2C1D"/>
                </a:solidFill>
              </a:rPr>
              <a:t>Kammermusik</a:t>
            </a:r>
            <a:endParaRPr lang="en-US" sz="3200">
              <a:solidFill>
                <a:srgbClr val="4F2C1D"/>
              </a:solidFill>
            </a:endParaRPr>
          </a:p>
          <a:p>
            <a:r>
              <a:rPr lang="en-US" sz="3200" err="1">
                <a:solidFill>
                  <a:srgbClr val="4F2C1D"/>
                </a:solidFill>
              </a:rPr>
              <a:t>Musikklasser</a:t>
            </a:r>
            <a:endParaRPr lang="en-US" sz="3200">
              <a:solidFill>
                <a:srgbClr val="4F2C1D"/>
              </a:solidFill>
            </a:endParaRPr>
          </a:p>
          <a:p>
            <a:pPr marL="0" indent="0">
              <a:buNone/>
            </a:pPr>
            <a:endParaRPr lang="da-DK" sz="2000">
              <a:solidFill>
                <a:schemeClr val="accent3"/>
              </a:solidFill>
            </a:endParaRPr>
          </a:p>
          <a:p>
            <a:pPr marL="0" indent="0">
              <a:buNone/>
            </a:pPr>
            <a:endParaRPr lang="da-DK" sz="2000">
              <a:solidFill>
                <a:schemeClr val="accent3"/>
              </a:solidFill>
            </a:endParaRPr>
          </a:p>
          <a:p>
            <a:pPr marL="0" indent="0">
              <a:buNone/>
            </a:pPr>
            <a:endParaRPr lang="da-DK" sz="2000">
              <a:solidFill>
                <a:schemeClr val="accent3"/>
              </a:solidFill>
            </a:endParaRPr>
          </a:p>
        </p:txBody>
      </p:sp>
    </p:spTree>
    <p:extLst>
      <p:ext uri="{BB962C8B-B14F-4D97-AF65-F5344CB8AC3E}">
        <p14:creationId xmlns:p14="http://schemas.microsoft.com/office/powerpoint/2010/main" val="2778180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E47B3C-27E9-2046-B201-E8179901E7E7}"/>
              </a:ext>
            </a:extLst>
          </p:cNvPr>
          <p:cNvSpPr>
            <a:spLocks noGrp="1"/>
          </p:cNvSpPr>
          <p:nvPr>
            <p:ph type="title"/>
          </p:nvPr>
        </p:nvSpPr>
        <p:spPr>
          <a:xfrm>
            <a:off x="130630" y="365125"/>
            <a:ext cx="6095999" cy="1335088"/>
          </a:xfrm>
        </p:spPr>
        <p:txBody>
          <a:bodyPr/>
          <a:lstStyle/>
          <a:p>
            <a:r>
              <a:rPr lang="en-US" sz="3200" err="1">
                <a:solidFill>
                  <a:srgbClr val="4F2C1D"/>
                </a:solidFill>
              </a:rPr>
              <a:t>Elevrådsrepræsentanter</a:t>
            </a:r>
            <a:endParaRPr lang="da-DK">
              <a:solidFill>
                <a:srgbClr val="4F2C1D"/>
              </a:solidFill>
            </a:endParaRPr>
          </a:p>
        </p:txBody>
      </p:sp>
      <p:sp>
        <p:nvSpPr>
          <p:cNvPr id="4" name="Pladsholder til indhold 3">
            <a:extLst>
              <a:ext uri="{FF2B5EF4-FFF2-40B4-BE49-F238E27FC236}">
                <a16:creationId xmlns:a16="http://schemas.microsoft.com/office/drawing/2014/main" id="{D1808193-B0DA-E1F3-8CC3-0A59B0438868}"/>
              </a:ext>
            </a:extLst>
          </p:cNvPr>
          <p:cNvSpPr>
            <a:spLocks noGrp="1"/>
          </p:cNvSpPr>
          <p:nvPr>
            <p:ph idx="1"/>
          </p:nvPr>
        </p:nvSpPr>
        <p:spPr>
          <a:xfrm>
            <a:off x="838200" y="1861457"/>
            <a:ext cx="4429125" cy="4088493"/>
          </a:xfrm>
        </p:spPr>
        <p:txBody>
          <a:bodyPr vert="horz" lIns="0" tIns="0" rIns="0" bIns="0" rtlCol="0" anchor="t">
            <a:noAutofit/>
          </a:bodyPr>
          <a:lstStyle/>
          <a:p>
            <a:endParaRPr lang="en-US" sz="2400"/>
          </a:p>
          <a:p>
            <a:pPr marL="0" indent="0" algn="ctr">
              <a:buNone/>
            </a:pPr>
            <a:r>
              <a:rPr lang="en-US" sz="2400" cap="all">
                <a:solidFill>
                  <a:schemeClr val="accent1"/>
                </a:solidFill>
              </a:rPr>
              <a:t>Otto </a:t>
            </a:r>
            <a:r>
              <a:rPr lang="en-US" sz="2400" cap="all" err="1">
                <a:solidFill>
                  <a:schemeClr val="accent1"/>
                </a:solidFill>
              </a:rPr>
              <a:t>og</a:t>
            </a:r>
            <a:r>
              <a:rPr lang="en-US" sz="2400" cap="all">
                <a:solidFill>
                  <a:schemeClr val="accent1"/>
                </a:solidFill>
              </a:rPr>
              <a:t> Villads giver Gode </a:t>
            </a:r>
            <a:r>
              <a:rPr lang="en-US" sz="2400" cap="all" err="1">
                <a:solidFill>
                  <a:schemeClr val="accent1"/>
                </a:solidFill>
              </a:rPr>
              <a:t>råd</a:t>
            </a:r>
            <a:r>
              <a:rPr lang="en-US" sz="2400" cap="all">
                <a:solidFill>
                  <a:schemeClr val="accent1"/>
                </a:solidFill>
              </a:rPr>
              <a:t> </a:t>
            </a:r>
            <a:r>
              <a:rPr lang="en-US" sz="2400" cap="all" err="1">
                <a:solidFill>
                  <a:schemeClr val="accent1"/>
                </a:solidFill>
              </a:rPr>
              <a:t>til</a:t>
            </a:r>
            <a:r>
              <a:rPr lang="en-US" sz="2400" cap="all">
                <a:solidFill>
                  <a:schemeClr val="accent1"/>
                </a:solidFill>
              </a:rPr>
              <a:t> </a:t>
            </a:r>
            <a:r>
              <a:rPr lang="en-US" sz="2400" cap="all" err="1">
                <a:solidFill>
                  <a:schemeClr val="accent1"/>
                </a:solidFill>
              </a:rPr>
              <a:t>jer</a:t>
            </a:r>
            <a:r>
              <a:rPr lang="en-US" sz="2400" cap="all">
                <a:solidFill>
                  <a:schemeClr val="accent1"/>
                </a:solidFill>
              </a:rPr>
              <a:t> </a:t>
            </a:r>
            <a:r>
              <a:rPr lang="en-US" sz="2400" cap="all" err="1">
                <a:solidFill>
                  <a:schemeClr val="accent1"/>
                </a:solidFill>
              </a:rPr>
              <a:t>som</a:t>
            </a:r>
            <a:r>
              <a:rPr lang="en-US" sz="2400" cap="all">
                <a:solidFill>
                  <a:schemeClr val="accent1"/>
                </a:solidFill>
              </a:rPr>
              <a:t> </a:t>
            </a:r>
            <a:r>
              <a:rPr lang="en-US" sz="2400" cap="all" err="1">
                <a:solidFill>
                  <a:schemeClr val="accent1"/>
                </a:solidFill>
              </a:rPr>
              <a:t>forældre</a:t>
            </a:r>
            <a:r>
              <a:rPr lang="en-US" sz="2400" cap="all">
                <a:solidFill>
                  <a:schemeClr val="accent1"/>
                </a:solidFill>
              </a:rPr>
              <a:t>!</a:t>
            </a:r>
            <a:endParaRPr lang="en-US" sz="2400" cap="all">
              <a:solidFill>
                <a:schemeClr val="accent1"/>
              </a:solidFill>
              <a:ea typeface="Open Sans Light"/>
              <a:cs typeface="Open Sans Light"/>
            </a:endParaRPr>
          </a:p>
          <a:p>
            <a:pPr marL="0" indent="0">
              <a:lnSpc>
                <a:spcPct val="110000"/>
              </a:lnSpc>
              <a:buNone/>
            </a:pPr>
            <a:br>
              <a:rPr lang="da-DK" sz="3200"/>
            </a:br>
            <a:endParaRPr lang="da-DK" sz="3200"/>
          </a:p>
          <a:p>
            <a:pPr marL="0" indent="0">
              <a:buNone/>
            </a:pPr>
            <a:endParaRPr lang="da-DK" sz="2000">
              <a:solidFill>
                <a:schemeClr val="accent3"/>
              </a:solidFill>
            </a:endParaRPr>
          </a:p>
          <a:p>
            <a:pPr marL="0" indent="0">
              <a:buNone/>
            </a:pPr>
            <a:endParaRPr lang="da-DK" sz="2000">
              <a:solidFill>
                <a:schemeClr val="accent3"/>
              </a:solidFill>
            </a:endParaRPr>
          </a:p>
          <a:p>
            <a:pPr marL="0" indent="0">
              <a:buNone/>
            </a:pPr>
            <a:endParaRPr lang="da-DK" sz="2000">
              <a:solidFill>
                <a:schemeClr val="accent3"/>
              </a:solidFill>
            </a:endParaRPr>
          </a:p>
        </p:txBody>
      </p:sp>
      <p:pic>
        <p:nvPicPr>
          <p:cNvPr id="8" name="Pladsholder til billede 7">
            <a:extLst>
              <a:ext uri="{FF2B5EF4-FFF2-40B4-BE49-F238E27FC236}">
                <a16:creationId xmlns:a16="http://schemas.microsoft.com/office/drawing/2014/main" id="{D8EFEFAE-57B2-C707-A587-A424A294BD5A}"/>
              </a:ext>
            </a:extLst>
          </p:cNvPr>
          <p:cNvPicPr>
            <a:picLocks noGrp="1" noChangeAspect="1"/>
          </p:cNvPicPr>
          <p:nvPr>
            <p:ph type="pic" sz="quarter" idx="11"/>
          </p:nvPr>
        </p:nvPicPr>
        <p:blipFill>
          <a:blip r:embed="rId2"/>
          <a:srcRect l="15848" r="15848"/>
          <a:stretch/>
        </p:blipFill>
        <p:spPr/>
      </p:pic>
    </p:spTree>
    <p:extLst>
      <p:ext uri="{BB962C8B-B14F-4D97-AF65-F5344CB8AC3E}">
        <p14:creationId xmlns:p14="http://schemas.microsoft.com/office/powerpoint/2010/main" val="399675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fællesskab og faglighed</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p:txBody>
          <a:bodyPr vert="horz" lIns="0" tIns="0" rIns="0" bIns="0" numCol="1" rtlCol="0" anchor="t">
            <a:noAutofit/>
          </a:bodyPr>
          <a:lstStyle/>
          <a:p>
            <a:pPr marL="0" indent="0">
              <a:lnSpc>
                <a:spcPct val="107000"/>
              </a:lnSpc>
              <a:spcAft>
                <a:spcPts val="800"/>
              </a:spcAft>
              <a:buNone/>
            </a:pPr>
            <a:r>
              <a:rPr lang="da-DK" sz="2400">
                <a:solidFill>
                  <a:srgbClr val="4F2C1D"/>
                </a:solidFill>
                <a:latin typeface="Open Sans Light"/>
                <a:ea typeface="Calibri"/>
                <a:cs typeface="Times New Roman"/>
              </a:rPr>
              <a:t>Projekt skolekultur</a:t>
            </a:r>
          </a:p>
          <a:p>
            <a:pPr>
              <a:lnSpc>
                <a:spcPct val="107000"/>
              </a:lnSpc>
              <a:spcAft>
                <a:spcPts val="800"/>
              </a:spcAft>
              <a:buFontTx/>
              <a:buChar char="-"/>
            </a:pPr>
            <a:r>
              <a:rPr lang="da-DK" sz="2400">
                <a:solidFill>
                  <a:srgbClr val="4F2C1D"/>
                </a:solidFill>
                <a:effectLst/>
                <a:latin typeface="Open Sans Light"/>
                <a:ea typeface="Calibri"/>
                <a:cs typeface="Times New Roman"/>
              </a:rPr>
              <a:t>Studiekompetencer – noter, mappestruktur, planlægning, lektier</a:t>
            </a:r>
            <a:endParaRPr lang="da-DK" sz="2400">
              <a:solidFill>
                <a:srgbClr val="4F2C1D"/>
              </a:solidFill>
              <a:latin typeface="Open Sans Light"/>
              <a:ea typeface="Calibri"/>
              <a:cs typeface="Times New Roman"/>
            </a:endParaRPr>
          </a:p>
          <a:p>
            <a:pPr>
              <a:lnSpc>
                <a:spcPct val="107000"/>
              </a:lnSpc>
              <a:spcAft>
                <a:spcPts val="800"/>
              </a:spcAft>
              <a:buFontTx/>
              <a:buChar char="-"/>
            </a:pPr>
            <a:r>
              <a:rPr lang="da-DK" sz="2400">
                <a:solidFill>
                  <a:srgbClr val="4F2C1D"/>
                </a:solidFill>
                <a:effectLst/>
                <a:latin typeface="Open Sans Light"/>
                <a:ea typeface="Calibri"/>
                <a:cs typeface="Times New Roman"/>
              </a:rPr>
              <a:t>Fokus på aflevering af skriftlige opgaver</a:t>
            </a:r>
          </a:p>
          <a:p>
            <a:pPr>
              <a:lnSpc>
                <a:spcPct val="107000"/>
              </a:lnSpc>
              <a:spcAft>
                <a:spcPts val="800"/>
              </a:spcAft>
              <a:buFontTx/>
              <a:buChar char="-"/>
            </a:pPr>
            <a:r>
              <a:rPr lang="da-DK" sz="2400">
                <a:solidFill>
                  <a:srgbClr val="4F2C1D"/>
                </a:solidFill>
                <a:latin typeface="Open Sans Light"/>
                <a:ea typeface="Calibri"/>
                <a:cs typeface="Times New Roman"/>
              </a:rPr>
              <a:t>Fokus på god kultur i klasseværelset – hvornår skærm/</a:t>
            </a:r>
            <a:r>
              <a:rPr lang="da-DK" sz="2400" b="1">
                <a:solidFill>
                  <a:srgbClr val="4F2C1D"/>
                </a:solidFill>
                <a:latin typeface="Open Sans Light"/>
                <a:ea typeface="Calibri"/>
                <a:cs typeface="Times New Roman"/>
              </a:rPr>
              <a:t>analog</a:t>
            </a:r>
          </a:p>
          <a:p>
            <a:pPr>
              <a:lnSpc>
                <a:spcPct val="107000"/>
              </a:lnSpc>
              <a:spcAft>
                <a:spcPts val="800"/>
              </a:spcAft>
              <a:buFontTx/>
              <a:buChar char="-"/>
            </a:pPr>
            <a:r>
              <a:rPr lang="da-DK" sz="2400">
                <a:solidFill>
                  <a:srgbClr val="4F2C1D"/>
                </a:solidFill>
                <a:latin typeface="Open Sans Light"/>
                <a:ea typeface="Calibri"/>
                <a:cs typeface="Times New Roman"/>
              </a:rPr>
              <a:t>AI, Chat-GPT…</a:t>
            </a:r>
          </a:p>
          <a:p>
            <a:pPr>
              <a:lnSpc>
                <a:spcPct val="107000"/>
              </a:lnSpc>
              <a:spcAft>
                <a:spcPts val="800"/>
              </a:spcAft>
              <a:buFontTx/>
              <a:buChar char="-"/>
            </a:pPr>
            <a:r>
              <a:rPr lang="da-DK" sz="2400" b="1">
                <a:solidFill>
                  <a:srgbClr val="4F2C1D"/>
                </a:solidFill>
                <a:latin typeface="Open Sans Light"/>
                <a:ea typeface="Calibri"/>
                <a:cs typeface="Times New Roman"/>
              </a:rPr>
              <a:t>AI-koordinator og en fællesskabskoordinator</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661223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E47B3C-27E9-2046-B201-E8179901E7E7}"/>
              </a:ext>
            </a:extLst>
          </p:cNvPr>
          <p:cNvSpPr>
            <a:spLocks noGrp="1"/>
          </p:cNvSpPr>
          <p:nvPr>
            <p:ph type="title"/>
          </p:nvPr>
        </p:nvSpPr>
        <p:spPr/>
        <p:txBody>
          <a:bodyPr/>
          <a:lstStyle/>
          <a:p>
            <a:r>
              <a:rPr lang="da-DK"/>
              <a:t>Analog - digital</a:t>
            </a:r>
          </a:p>
        </p:txBody>
      </p:sp>
      <p:sp>
        <p:nvSpPr>
          <p:cNvPr id="4" name="Pladsholder til indhold 3">
            <a:extLst>
              <a:ext uri="{FF2B5EF4-FFF2-40B4-BE49-F238E27FC236}">
                <a16:creationId xmlns:a16="http://schemas.microsoft.com/office/drawing/2014/main" id="{D1808193-B0DA-E1F3-8CC3-0A59B0438868}"/>
              </a:ext>
            </a:extLst>
          </p:cNvPr>
          <p:cNvSpPr>
            <a:spLocks noGrp="1"/>
          </p:cNvSpPr>
          <p:nvPr>
            <p:ph idx="1"/>
          </p:nvPr>
        </p:nvSpPr>
        <p:spPr>
          <a:xfrm>
            <a:off x="838200" y="1861457"/>
            <a:ext cx="4429125" cy="4088493"/>
          </a:xfrm>
        </p:spPr>
        <p:txBody>
          <a:bodyPr/>
          <a:lstStyle/>
          <a:p>
            <a:r>
              <a:rPr lang="en-US" sz="2800" err="1">
                <a:solidFill>
                  <a:schemeClr val="tx1"/>
                </a:solidFill>
              </a:rPr>
              <a:t>Kladdehæfter</a:t>
            </a:r>
            <a:r>
              <a:rPr lang="en-US" sz="2800">
                <a:solidFill>
                  <a:schemeClr val="tx1"/>
                </a:solidFill>
              </a:rPr>
              <a:t> </a:t>
            </a:r>
            <a:r>
              <a:rPr lang="en-US" sz="2800" err="1">
                <a:solidFill>
                  <a:schemeClr val="tx1"/>
                </a:solidFill>
              </a:rPr>
              <a:t>til</a:t>
            </a:r>
            <a:r>
              <a:rPr lang="en-US" sz="2800">
                <a:solidFill>
                  <a:schemeClr val="tx1"/>
                </a:solidFill>
              </a:rPr>
              <a:t> alle </a:t>
            </a:r>
            <a:r>
              <a:rPr lang="en-US" sz="2800" err="1">
                <a:solidFill>
                  <a:schemeClr val="tx1"/>
                </a:solidFill>
              </a:rPr>
              <a:t>elever</a:t>
            </a:r>
            <a:endParaRPr lang="en-US" sz="2800">
              <a:solidFill>
                <a:schemeClr val="tx1"/>
              </a:solidFill>
            </a:endParaRPr>
          </a:p>
          <a:p>
            <a:r>
              <a:rPr lang="en-US" sz="2800" err="1">
                <a:solidFill>
                  <a:schemeClr val="tx1"/>
                </a:solidFill>
              </a:rPr>
              <a:t>Sørg</a:t>
            </a:r>
            <a:r>
              <a:rPr lang="en-US" sz="2800">
                <a:solidFill>
                  <a:schemeClr val="tx1"/>
                </a:solidFill>
              </a:rPr>
              <a:t> for </a:t>
            </a:r>
            <a:r>
              <a:rPr lang="en-US" sz="2800" err="1">
                <a:solidFill>
                  <a:schemeClr val="tx1"/>
                </a:solidFill>
              </a:rPr>
              <a:t>penalhus</a:t>
            </a:r>
            <a:r>
              <a:rPr lang="en-US" sz="2800">
                <a:solidFill>
                  <a:schemeClr val="tx1"/>
                </a:solidFill>
              </a:rPr>
              <a:t>/</a:t>
            </a:r>
            <a:r>
              <a:rPr lang="en-US" sz="2800" err="1">
                <a:solidFill>
                  <a:schemeClr val="tx1"/>
                </a:solidFill>
              </a:rPr>
              <a:t>blyant</a:t>
            </a:r>
            <a:endParaRPr lang="en-US" sz="2800">
              <a:solidFill>
                <a:schemeClr val="tx1"/>
              </a:solidFill>
            </a:endParaRPr>
          </a:p>
          <a:p>
            <a:r>
              <a:rPr lang="en-US" sz="2800">
                <a:solidFill>
                  <a:schemeClr val="tx1"/>
                </a:solidFill>
              </a:rPr>
              <a:t>Start med </a:t>
            </a:r>
            <a:r>
              <a:rPr lang="en-US" sz="2800" err="1">
                <a:solidFill>
                  <a:schemeClr val="tx1"/>
                </a:solidFill>
              </a:rPr>
              <a:t>skærmen</a:t>
            </a:r>
            <a:r>
              <a:rPr lang="en-US" sz="2800">
                <a:solidFill>
                  <a:schemeClr val="tx1"/>
                </a:solidFill>
              </a:rPr>
              <a:t> </a:t>
            </a:r>
            <a:r>
              <a:rPr lang="en-US" sz="2800" err="1">
                <a:solidFill>
                  <a:schemeClr val="tx1"/>
                </a:solidFill>
              </a:rPr>
              <a:t>lukket</a:t>
            </a:r>
            <a:endParaRPr lang="en-US" sz="2800">
              <a:solidFill>
                <a:schemeClr val="tx1"/>
              </a:solidFill>
            </a:endParaRPr>
          </a:p>
          <a:p>
            <a:r>
              <a:rPr lang="en-US" sz="2800">
                <a:solidFill>
                  <a:schemeClr val="tx1"/>
                </a:solidFill>
              </a:rPr>
              <a:t>AP-</a:t>
            </a:r>
            <a:r>
              <a:rPr lang="en-US" sz="2800" err="1">
                <a:solidFill>
                  <a:schemeClr val="tx1"/>
                </a:solidFill>
              </a:rPr>
              <a:t>kompendium</a:t>
            </a:r>
            <a:endParaRPr lang="en-US" sz="2800">
              <a:solidFill>
                <a:schemeClr val="tx1"/>
              </a:solidFill>
            </a:endParaRPr>
          </a:p>
          <a:p>
            <a:pPr marL="0" indent="0">
              <a:lnSpc>
                <a:spcPct val="110000"/>
              </a:lnSpc>
              <a:buNone/>
            </a:pPr>
            <a:br>
              <a:rPr lang="da-DK" sz="3200"/>
            </a:br>
            <a:endParaRPr lang="da-DK" sz="3200"/>
          </a:p>
          <a:p>
            <a:pPr marL="0" indent="0">
              <a:buNone/>
            </a:pPr>
            <a:endParaRPr lang="da-DK" sz="2000">
              <a:solidFill>
                <a:schemeClr val="accent3"/>
              </a:solidFill>
            </a:endParaRPr>
          </a:p>
          <a:p>
            <a:pPr marL="0" indent="0">
              <a:buNone/>
            </a:pPr>
            <a:endParaRPr lang="da-DK" sz="2000">
              <a:solidFill>
                <a:schemeClr val="accent3"/>
              </a:solidFill>
            </a:endParaRPr>
          </a:p>
          <a:p>
            <a:pPr marL="0" indent="0">
              <a:buNone/>
            </a:pPr>
            <a:endParaRPr lang="da-DK" sz="2000">
              <a:solidFill>
                <a:schemeClr val="accent3"/>
              </a:solidFill>
            </a:endParaRPr>
          </a:p>
        </p:txBody>
      </p:sp>
      <p:pic>
        <p:nvPicPr>
          <p:cNvPr id="8" name="Pladsholder til billede 7">
            <a:extLst>
              <a:ext uri="{FF2B5EF4-FFF2-40B4-BE49-F238E27FC236}">
                <a16:creationId xmlns:a16="http://schemas.microsoft.com/office/drawing/2014/main" id="{D8EFEFAE-57B2-C707-A587-A424A294BD5A}"/>
              </a:ext>
            </a:extLst>
          </p:cNvPr>
          <p:cNvPicPr>
            <a:picLocks noGrp="1" noChangeAspect="1"/>
          </p:cNvPicPr>
          <p:nvPr>
            <p:ph type="pic" sz="quarter" idx="11"/>
          </p:nvPr>
        </p:nvPicPr>
        <p:blipFill>
          <a:blip r:embed="rId2"/>
          <a:srcRect l="15875" r="15875"/>
          <a:stretch/>
        </p:blipFill>
        <p:spPr/>
      </p:pic>
    </p:spTree>
    <p:extLst>
      <p:ext uri="{BB962C8B-B14F-4D97-AF65-F5344CB8AC3E}">
        <p14:creationId xmlns:p14="http://schemas.microsoft.com/office/powerpoint/2010/main" val="1023450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2387-CFFF-1DDC-FD67-8DC4C9093C4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E2CEF82-2009-520A-049D-601A9FFE9EC0}"/>
              </a:ext>
            </a:extLst>
          </p:cNvPr>
          <p:cNvSpPr>
            <a:spLocks noGrp="1"/>
          </p:cNvSpPr>
          <p:nvPr>
            <p:ph type="title"/>
          </p:nvPr>
        </p:nvSpPr>
        <p:spPr/>
        <p:txBody>
          <a:bodyPr/>
          <a:lstStyle/>
          <a:p>
            <a:r>
              <a:rPr lang="da-DK"/>
              <a:t>Læsefordybelse</a:t>
            </a:r>
          </a:p>
        </p:txBody>
      </p:sp>
      <p:sp>
        <p:nvSpPr>
          <p:cNvPr id="4" name="Pladsholder til indhold 3">
            <a:extLst>
              <a:ext uri="{FF2B5EF4-FFF2-40B4-BE49-F238E27FC236}">
                <a16:creationId xmlns:a16="http://schemas.microsoft.com/office/drawing/2014/main" id="{94BC8EFE-E778-842B-0A35-B76300EACE6B}"/>
              </a:ext>
            </a:extLst>
          </p:cNvPr>
          <p:cNvSpPr>
            <a:spLocks noGrp="1"/>
          </p:cNvSpPr>
          <p:nvPr>
            <p:ph idx="1"/>
          </p:nvPr>
        </p:nvSpPr>
        <p:spPr>
          <a:xfrm>
            <a:off x="838200" y="1861457"/>
            <a:ext cx="4429125" cy="4088493"/>
          </a:xfrm>
        </p:spPr>
        <p:txBody>
          <a:bodyPr/>
          <a:lstStyle/>
          <a:p>
            <a:endParaRPr lang="en-US" sz="2400"/>
          </a:p>
          <a:p>
            <a:pPr>
              <a:lnSpc>
                <a:spcPct val="110000"/>
              </a:lnSpc>
            </a:pPr>
            <a:r>
              <a:rPr lang="da-DK" sz="2400">
                <a:solidFill>
                  <a:srgbClr val="4F2C1D"/>
                </a:solidFill>
              </a:rPr>
              <a:t>Hele Aurehøj læser analogt</a:t>
            </a:r>
          </a:p>
          <a:p>
            <a:pPr>
              <a:lnSpc>
                <a:spcPct val="110000"/>
              </a:lnSpc>
            </a:pPr>
            <a:r>
              <a:rPr lang="da-DK" sz="2400">
                <a:solidFill>
                  <a:srgbClr val="4F2C1D"/>
                </a:solidFill>
              </a:rPr>
              <a:t>30 minutter rullende en gang om ugen i skemaet</a:t>
            </a:r>
          </a:p>
          <a:p>
            <a:pPr>
              <a:lnSpc>
                <a:spcPct val="110000"/>
              </a:lnSpc>
            </a:pPr>
            <a:r>
              <a:rPr lang="da-DK" sz="2400">
                <a:solidFill>
                  <a:srgbClr val="4F2C1D"/>
                </a:solidFill>
              </a:rPr>
              <a:t>Erfaring er, at det er godt at træne eleverne læsekompetencer og evne til fordybelse</a:t>
            </a:r>
          </a:p>
          <a:p>
            <a:pPr>
              <a:lnSpc>
                <a:spcPct val="110000"/>
              </a:lnSpc>
            </a:pPr>
            <a:r>
              <a:rPr lang="da-DK" sz="2400">
                <a:solidFill>
                  <a:srgbClr val="4F2C1D"/>
                </a:solidFill>
              </a:rPr>
              <a:t>Eleverne er rigtig glade for det</a:t>
            </a:r>
          </a:p>
          <a:p>
            <a:pPr marL="0" indent="0">
              <a:lnSpc>
                <a:spcPct val="110000"/>
              </a:lnSpc>
              <a:buNone/>
            </a:pPr>
            <a:br>
              <a:rPr lang="da-DK" sz="3200"/>
            </a:br>
            <a:endParaRPr lang="da-DK" sz="3200"/>
          </a:p>
          <a:p>
            <a:pPr marL="0" indent="0">
              <a:buNone/>
            </a:pPr>
            <a:endParaRPr lang="da-DK" sz="2000">
              <a:solidFill>
                <a:schemeClr val="accent3"/>
              </a:solidFill>
            </a:endParaRPr>
          </a:p>
          <a:p>
            <a:pPr marL="0" indent="0">
              <a:buNone/>
            </a:pPr>
            <a:endParaRPr lang="da-DK" sz="2000">
              <a:solidFill>
                <a:schemeClr val="accent3"/>
              </a:solidFill>
            </a:endParaRPr>
          </a:p>
          <a:p>
            <a:pPr marL="0" indent="0">
              <a:buNone/>
            </a:pPr>
            <a:endParaRPr lang="da-DK" sz="2000">
              <a:solidFill>
                <a:schemeClr val="accent3"/>
              </a:solidFill>
            </a:endParaRPr>
          </a:p>
        </p:txBody>
      </p:sp>
      <p:pic>
        <p:nvPicPr>
          <p:cNvPr id="8" name="Pladsholder til billede 7">
            <a:extLst>
              <a:ext uri="{FF2B5EF4-FFF2-40B4-BE49-F238E27FC236}">
                <a16:creationId xmlns:a16="http://schemas.microsoft.com/office/drawing/2014/main" id="{CD5E71D8-BFA7-50B8-D82A-09A6F8F1CDF6}"/>
              </a:ext>
            </a:extLst>
          </p:cNvPr>
          <p:cNvPicPr>
            <a:picLocks noGrp="1" noChangeAspect="1"/>
          </p:cNvPicPr>
          <p:nvPr>
            <p:ph type="pic" sz="quarter" idx="11"/>
          </p:nvPr>
        </p:nvPicPr>
        <p:blipFill>
          <a:blip r:embed="rId2"/>
          <a:srcRect l="15875" r="15875"/>
          <a:stretch/>
        </p:blipFill>
        <p:spPr/>
      </p:pic>
    </p:spTree>
    <p:extLst>
      <p:ext uri="{BB962C8B-B14F-4D97-AF65-F5344CB8AC3E}">
        <p14:creationId xmlns:p14="http://schemas.microsoft.com/office/powerpoint/2010/main" val="344169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Fællesskab og faglighed</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03275" y="1952625"/>
            <a:ext cx="10550525" cy="3774427"/>
          </a:xfrm>
        </p:spPr>
        <p:txBody>
          <a:bodyPr vert="horz" lIns="0" tIns="0" rIns="0" bIns="0" numCol="1" rtlCol="0" anchor="t">
            <a:noAutofit/>
          </a:bodyPr>
          <a:lstStyle/>
          <a:p>
            <a:pPr>
              <a:lnSpc>
                <a:spcPct val="107000"/>
              </a:lnSpc>
              <a:spcAft>
                <a:spcPts val="800"/>
              </a:spcAft>
            </a:pPr>
            <a:r>
              <a:rPr lang="da-DK" sz="2400">
                <a:solidFill>
                  <a:srgbClr val="4F2C1D"/>
                </a:solidFill>
                <a:effectLst/>
                <a:latin typeface="Open Sans Light"/>
                <a:ea typeface="Calibri"/>
                <a:cs typeface="Times New Roman"/>
              </a:rPr>
              <a:t>Vi arbejder med mange forskellige former for fællesskaber</a:t>
            </a:r>
          </a:p>
          <a:p>
            <a:pPr>
              <a:lnSpc>
                <a:spcPct val="107000"/>
              </a:lnSpc>
              <a:spcAft>
                <a:spcPts val="800"/>
              </a:spcAft>
            </a:pPr>
            <a:r>
              <a:rPr lang="da-DK" sz="2400">
                <a:solidFill>
                  <a:srgbClr val="4F2C1D"/>
                </a:solidFill>
                <a:effectLst/>
                <a:latin typeface="Open Sans Light"/>
                <a:ea typeface="Calibri"/>
                <a:cs typeface="Times New Roman"/>
              </a:rPr>
              <a:t>Makkergrupper og faste pladser giver en tryg start og eleverne lærer hinanden at kende i klassen</a:t>
            </a:r>
          </a:p>
          <a:p>
            <a:pPr marL="0" indent="0">
              <a:lnSpc>
                <a:spcPct val="107000"/>
              </a:lnSpc>
              <a:spcAft>
                <a:spcPts val="800"/>
              </a:spcAft>
              <a:buNone/>
            </a:pPr>
            <a:r>
              <a:rPr lang="da-DK" sz="2400">
                <a:solidFill>
                  <a:srgbClr val="4F2C1D"/>
                </a:solidFill>
                <a:effectLst/>
                <a:latin typeface="Open Sans Light"/>
                <a:ea typeface="Calibri"/>
                <a:cs typeface="Times New Roman"/>
              </a:rPr>
              <a:t>Og det er her, hvor vi også gerne vil have hjælp fra jer forældre:</a:t>
            </a:r>
          </a:p>
          <a:p>
            <a:pPr>
              <a:lnSpc>
                <a:spcPct val="107000"/>
              </a:lnSpc>
              <a:spcAft>
                <a:spcPts val="800"/>
              </a:spcAft>
            </a:pPr>
            <a:r>
              <a:rPr lang="da-DK" sz="2400">
                <a:solidFill>
                  <a:srgbClr val="4F2C1D"/>
                </a:solidFill>
                <a:effectLst/>
                <a:latin typeface="Open Sans Light"/>
                <a:ea typeface="Calibri"/>
                <a:cs typeface="Times New Roman"/>
              </a:rPr>
              <a:t>I kan engagere jer i elevernes trivsel</a:t>
            </a:r>
          </a:p>
          <a:p>
            <a:pPr>
              <a:lnSpc>
                <a:spcPct val="107000"/>
              </a:lnSpc>
              <a:spcAft>
                <a:spcPts val="800"/>
              </a:spcAft>
            </a:pPr>
            <a:r>
              <a:rPr lang="da-DK" sz="2400">
                <a:solidFill>
                  <a:srgbClr val="4F2C1D"/>
                </a:solidFill>
                <a:effectLst/>
                <a:latin typeface="Open Sans Light"/>
                <a:ea typeface="Calibri"/>
                <a:cs typeface="Times New Roman"/>
              </a:rPr>
              <a:t>Det hjælper, hvis I åbner jeres hjem for klassen. Det behøver ikke at være en fest. Bedre en tirsdag aften – se en film</a:t>
            </a:r>
            <a:r>
              <a:rPr lang="da-DK" sz="2400">
                <a:solidFill>
                  <a:srgbClr val="4F2C1D"/>
                </a:solidFill>
                <a:latin typeface="Open Sans Light"/>
                <a:ea typeface="Calibri"/>
                <a:cs typeface="Times New Roman"/>
              </a:rPr>
              <a:t> /</a:t>
            </a:r>
            <a:r>
              <a:rPr lang="da-DK" sz="2400">
                <a:solidFill>
                  <a:srgbClr val="4F2C1D"/>
                </a:solidFill>
                <a:effectLst/>
                <a:latin typeface="Open Sans Light"/>
                <a:ea typeface="Calibri"/>
                <a:cs typeface="Times New Roman"/>
              </a:rPr>
              <a:t> spille spil</a:t>
            </a:r>
            <a:r>
              <a:rPr lang="da-DK" sz="2400">
                <a:solidFill>
                  <a:srgbClr val="4F2C1D"/>
                </a:solidFill>
                <a:latin typeface="Open Sans Light"/>
                <a:ea typeface="Calibri"/>
                <a:cs typeface="Times New Roman"/>
              </a:rPr>
              <a:t> / grille</a:t>
            </a:r>
            <a:r>
              <a:rPr lang="da-DK" sz="2400">
                <a:solidFill>
                  <a:srgbClr val="4F2C1D"/>
                </a:solidFill>
                <a:effectLst/>
                <a:latin typeface="Open Sans Light"/>
                <a:ea typeface="Calibri"/>
                <a:cs typeface="Times New Roman"/>
              </a:rPr>
              <a:t> i haven</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58662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alkoholkultur</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p:txBody>
          <a:bodyPr vert="horz" lIns="0" tIns="0" rIns="0" bIns="0" numCol="1" rtlCol="0" anchor="t">
            <a:noAutofit/>
          </a:bodyPr>
          <a:lstStyle/>
          <a:p>
            <a:pPr marL="0" indent="0">
              <a:buNone/>
            </a:pPr>
            <a:r>
              <a:rPr lang="da-DK" sz="2800">
                <a:solidFill>
                  <a:srgbClr val="4F2C1D"/>
                </a:solidFill>
              </a:rPr>
              <a:t>Arbejdsgruppe med elever, lærere og ledelse har arbejdet med både politik og kultur i foråret 2023</a:t>
            </a:r>
            <a:endParaRPr lang="da-DK" sz="2800">
              <a:solidFill>
                <a:srgbClr val="4F2C1D"/>
              </a:solidFill>
              <a:ea typeface="Open Sans Light"/>
              <a:cs typeface="Open Sans Light"/>
            </a:endParaRPr>
          </a:p>
          <a:p>
            <a:pPr marL="0" indent="0">
              <a:buNone/>
            </a:pPr>
            <a:r>
              <a:rPr lang="da-DK" sz="2800">
                <a:solidFill>
                  <a:srgbClr val="4F2C1D"/>
                </a:solidFill>
              </a:rPr>
              <a:t>Fokus på studieture, introfest og fester i øvrigt</a:t>
            </a:r>
            <a:endParaRPr lang="da-DK" sz="2800">
              <a:solidFill>
                <a:srgbClr val="4F2C1D"/>
              </a:solidFill>
              <a:ea typeface="Open Sans Light"/>
              <a:cs typeface="Open Sans Light"/>
            </a:endParaRPr>
          </a:p>
          <a:p>
            <a:pPr marL="0" indent="0">
              <a:buNone/>
            </a:pPr>
            <a:r>
              <a:rPr lang="da-DK" sz="2800">
                <a:solidFill>
                  <a:srgbClr val="4F2C1D"/>
                </a:solidFill>
              </a:rPr>
              <a:t>Fester med søsterklasser – vi vil gerne understøtte fællesskaber på tværs af årgange</a:t>
            </a:r>
            <a:endParaRPr lang="da-DK" sz="2800">
              <a:solidFill>
                <a:srgbClr val="4F2C1D"/>
              </a:solidFill>
              <a:ea typeface="Open Sans Light"/>
              <a:cs typeface="Open Sans Light"/>
            </a:endParaRPr>
          </a:p>
          <a:p>
            <a:pPr marL="0" indent="0">
              <a:buNone/>
            </a:pPr>
            <a:r>
              <a:rPr lang="da-DK" sz="2800">
                <a:solidFill>
                  <a:srgbClr val="4F2C1D"/>
                </a:solidFill>
              </a:rPr>
              <a:t>Vi taler meget med eleverne om HVORDAN og KULTUR og GRÆN-</a:t>
            </a:r>
            <a:br>
              <a:rPr lang="da-DK" sz="2800">
                <a:solidFill>
                  <a:srgbClr val="4F2C1D"/>
                </a:solidFill>
              </a:rPr>
            </a:br>
            <a:r>
              <a:rPr lang="da-DK" sz="2800">
                <a:solidFill>
                  <a:srgbClr val="4F2C1D"/>
                </a:solidFill>
              </a:rPr>
              <a:t>SER</a:t>
            </a:r>
            <a:endParaRPr lang="da-DK" sz="2800">
              <a:solidFill>
                <a:srgbClr val="4F2C1D"/>
              </a:solidFill>
              <a:ea typeface="Open Sans Light"/>
              <a:cs typeface="Open Sans Light"/>
            </a:endParaRPr>
          </a:p>
          <a:p>
            <a:pPr marL="0" indent="0">
              <a:buNone/>
            </a:pPr>
            <a:r>
              <a:rPr lang="da-DK" sz="2800">
                <a:solidFill>
                  <a:srgbClr val="4F2C1D"/>
                </a:solidFill>
              </a:rPr>
              <a:t>MEN – vi har også brug for jeres hjælp!</a:t>
            </a:r>
            <a:endParaRPr lang="da-DK" sz="2800">
              <a:solidFill>
                <a:srgbClr val="4F2C1D"/>
              </a:solidFill>
              <a:ea typeface="Open Sans Light"/>
              <a:cs typeface="Open Sans Light"/>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348321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80047-3C58-B80A-5466-6A79E8867454}"/>
              </a:ext>
            </a:extLst>
          </p:cNvPr>
          <p:cNvSpPr>
            <a:spLocks noGrp="1"/>
          </p:cNvSpPr>
          <p:nvPr>
            <p:ph type="title"/>
          </p:nvPr>
        </p:nvSpPr>
        <p:spPr/>
        <p:txBody>
          <a:bodyPr/>
          <a:lstStyle/>
          <a:p>
            <a:endParaRPr lang="da-DK"/>
          </a:p>
        </p:txBody>
      </p:sp>
      <p:pic>
        <p:nvPicPr>
          <p:cNvPr id="13" name="Pladsholder til indhold 12" descr="Et billede, der indeholder tekst, sky, skærmbillede, Ansigt&#10;&#10;Automatisk genereret beskrivelse">
            <a:extLst>
              <a:ext uri="{FF2B5EF4-FFF2-40B4-BE49-F238E27FC236}">
                <a16:creationId xmlns:a16="http://schemas.microsoft.com/office/drawing/2014/main" id="{2022DEED-D17B-56BF-6515-3F4BD56F3B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7536"/>
            <a:ext cx="12192000" cy="7053072"/>
          </a:xfrm>
        </p:spPr>
      </p:pic>
    </p:spTree>
    <p:extLst>
      <p:ext uri="{BB962C8B-B14F-4D97-AF65-F5344CB8AC3E}">
        <p14:creationId xmlns:p14="http://schemas.microsoft.com/office/powerpoint/2010/main" val="41765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2E2C-6798-D1FC-E721-03FDC134B013}"/>
              </a:ext>
            </a:extLst>
          </p:cNvPr>
          <p:cNvSpPr>
            <a:spLocks noGrp="1"/>
          </p:cNvSpPr>
          <p:nvPr>
            <p:ph type="title"/>
          </p:nvPr>
        </p:nvSpPr>
        <p:spPr/>
        <p:txBody>
          <a:bodyPr/>
          <a:lstStyle/>
          <a:p>
            <a:r>
              <a:rPr lang="en-US" err="1">
                <a:ea typeface="Open Sans Light"/>
                <a:cs typeface="Open Sans Light"/>
              </a:rPr>
              <a:t>Studieretninger</a:t>
            </a:r>
            <a:r>
              <a:rPr lang="en-US">
                <a:ea typeface="Open Sans Light"/>
                <a:cs typeface="Open Sans Light"/>
              </a:rPr>
              <a:t> 2025/26</a:t>
            </a:r>
            <a:br>
              <a:rPr lang="en-US">
                <a:ea typeface="Open Sans Light"/>
                <a:cs typeface="Open Sans Light"/>
              </a:rPr>
            </a:br>
            <a:r>
              <a:rPr lang="en-US">
                <a:ea typeface="Open Sans Light"/>
                <a:cs typeface="Open Sans Light"/>
              </a:rPr>
              <a:t>v. </a:t>
            </a:r>
            <a:r>
              <a:rPr lang="en-US" err="1">
                <a:ea typeface="Open Sans Light"/>
                <a:cs typeface="Open Sans Light"/>
              </a:rPr>
              <a:t>Vicerektor</a:t>
            </a:r>
            <a:r>
              <a:rPr lang="en-US">
                <a:ea typeface="Open Sans Light"/>
                <a:cs typeface="Open Sans Light"/>
              </a:rPr>
              <a:t> </a:t>
            </a:r>
            <a:r>
              <a:rPr lang="en-US" err="1">
                <a:ea typeface="Open Sans Light"/>
                <a:cs typeface="Open Sans Light"/>
              </a:rPr>
              <a:t>kasper</a:t>
            </a:r>
            <a:r>
              <a:rPr lang="en-US">
                <a:ea typeface="Open Sans Light"/>
                <a:cs typeface="Open Sans Light"/>
              </a:rPr>
              <a:t> </a:t>
            </a:r>
            <a:r>
              <a:rPr lang="en-US" err="1">
                <a:ea typeface="Open Sans Light"/>
                <a:cs typeface="Open Sans Light"/>
              </a:rPr>
              <a:t>rolskov</a:t>
            </a:r>
            <a:endParaRPr lang="en-US" err="1"/>
          </a:p>
        </p:txBody>
      </p:sp>
      <p:sp>
        <p:nvSpPr>
          <p:cNvPr id="3" name="Content Placeholder 2">
            <a:extLst>
              <a:ext uri="{FF2B5EF4-FFF2-40B4-BE49-F238E27FC236}">
                <a16:creationId xmlns:a16="http://schemas.microsoft.com/office/drawing/2014/main" id="{A71C6011-F7D7-248D-28BB-66FA14312156}"/>
              </a:ext>
            </a:extLst>
          </p:cNvPr>
          <p:cNvSpPr>
            <a:spLocks noGrp="1"/>
          </p:cNvSpPr>
          <p:nvPr>
            <p:ph idx="1"/>
          </p:nvPr>
        </p:nvSpPr>
        <p:spPr/>
        <p:txBody>
          <a:bodyPr vert="horz" lIns="0" tIns="0" rIns="0" bIns="0" numCol="1" rtlCol="0" anchor="t">
            <a:noAutofit/>
          </a:bodyPr>
          <a:lstStyle/>
          <a:p>
            <a:pPr>
              <a:lnSpc>
                <a:spcPct val="107000"/>
              </a:lnSpc>
              <a:spcAft>
                <a:spcPts val="800"/>
              </a:spcAft>
            </a:pPr>
            <a:r>
              <a:rPr lang="da-DK" sz="2000">
                <a:solidFill>
                  <a:srgbClr val="4F2C1D"/>
                </a:solidFill>
                <a:latin typeface="Open Sans Light"/>
                <a:ea typeface="Calibri"/>
                <a:cs typeface="Calibri"/>
              </a:rPr>
              <a:t>1: Matematik A – Fysik A – Kemi B </a:t>
            </a:r>
            <a:endParaRPr lang="en-US" sz="2000">
              <a:solidFill>
                <a:srgbClr val="4F2C1D"/>
              </a:solidFill>
              <a:latin typeface="Open Sans Light"/>
              <a:ea typeface="Calibri"/>
              <a:cs typeface="Calibri"/>
            </a:endParaRPr>
          </a:p>
          <a:p>
            <a:pPr>
              <a:lnSpc>
                <a:spcPct val="107000"/>
              </a:lnSpc>
              <a:spcAft>
                <a:spcPts val="800"/>
              </a:spcAft>
            </a:pPr>
            <a:r>
              <a:rPr lang="da-DK" sz="2000">
                <a:solidFill>
                  <a:srgbClr val="4F2C1D"/>
                </a:solidFill>
                <a:latin typeface="Open Sans Light"/>
                <a:ea typeface="Calibri"/>
                <a:cs typeface="Calibri"/>
              </a:rPr>
              <a:t>2: Matematik A – Kemi A – Fysik B </a:t>
            </a:r>
            <a:endParaRPr lang="en-US" sz="2000">
              <a:solidFill>
                <a:srgbClr val="4F2C1D"/>
              </a:solidFill>
              <a:latin typeface="Open Sans Light"/>
              <a:ea typeface="Calibri"/>
              <a:cs typeface="Calibri"/>
            </a:endParaRPr>
          </a:p>
          <a:p>
            <a:pPr>
              <a:lnSpc>
                <a:spcPct val="107000"/>
              </a:lnSpc>
              <a:spcAft>
                <a:spcPts val="800"/>
              </a:spcAft>
            </a:pPr>
            <a:r>
              <a:rPr lang="da-DK" sz="2000">
                <a:solidFill>
                  <a:schemeClr val="tx1"/>
                </a:solidFill>
                <a:latin typeface="Open Sans Light"/>
                <a:ea typeface="Calibri"/>
                <a:cs typeface="Calibri"/>
              </a:rPr>
              <a:t>3: Matematik A – Fysik B – Kemi B ”</a:t>
            </a:r>
            <a:r>
              <a:rPr lang="da-DK" sz="2000" err="1">
                <a:solidFill>
                  <a:schemeClr val="tx1"/>
                </a:solidFill>
                <a:latin typeface="Open Sans Light"/>
                <a:ea typeface="Calibri"/>
                <a:cs typeface="Calibri"/>
              </a:rPr>
              <a:t>Naturflex</a:t>
            </a:r>
            <a:r>
              <a:rPr lang="da-DK" sz="2000">
                <a:solidFill>
                  <a:schemeClr val="tx1"/>
                </a:solidFill>
                <a:latin typeface="Open Sans Light"/>
                <a:ea typeface="Calibri"/>
                <a:cs typeface="Calibri"/>
              </a:rPr>
              <a:t>” </a:t>
            </a:r>
            <a:endParaRPr lang="en-US" sz="2000">
              <a:solidFill>
                <a:schemeClr val="tx1"/>
              </a:solidFill>
              <a:latin typeface="Open Sans Light"/>
              <a:ea typeface="Calibri"/>
              <a:cs typeface="Calibri"/>
            </a:endParaRPr>
          </a:p>
          <a:p>
            <a:pPr>
              <a:lnSpc>
                <a:spcPct val="107000"/>
              </a:lnSpc>
              <a:spcAft>
                <a:spcPts val="800"/>
              </a:spcAft>
            </a:pPr>
            <a:r>
              <a:rPr lang="da-DK" sz="2000">
                <a:solidFill>
                  <a:srgbClr val="4F2C1D"/>
                </a:solidFill>
                <a:latin typeface="Open Sans Light"/>
                <a:ea typeface="Calibri"/>
                <a:cs typeface="Calibri"/>
              </a:rPr>
              <a:t>4: Biotek A – Matematik A – Fysik B </a:t>
            </a:r>
            <a:endParaRPr lang="en-US" sz="2000">
              <a:solidFill>
                <a:srgbClr val="4F2C1D"/>
              </a:solidFill>
              <a:latin typeface="Open Sans Light"/>
              <a:ea typeface="Calibri"/>
              <a:cs typeface="Calibri"/>
            </a:endParaRPr>
          </a:p>
          <a:p>
            <a:pPr>
              <a:lnSpc>
                <a:spcPct val="107000"/>
              </a:lnSpc>
              <a:spcAft>
                <a:spcPts val="800"/>
              </a:spcAft>
            </a:pPr>
            <a:r>
              <a:rPr lang="da-DK" sz="2000">
                <a:solidFill>
                  <a:schemeClr val="tx1"/>
                </a:solidFill>
                <a:latin typeface="Open Sans Light"/>
                <a:ea typeface="Calibri"/>
                <a:cs typeface="Calibri"/>
              </a:rPr>
              <a:t>5: Biologi A – Kemi B Studieretning </a:t>
            </a:r>
            <a:endParaRPr lang="en-US" sz="2000">
              <a:solidFill>
                <a:schemeClr val="tx1"/>
              </a:solidFill>
              <a:latin typeface="Open Sans Light"/>
              <a:ea typeface="Calibri"/>
              <a:cs typeface="Calibri"/>
            </a:endParaRPr>
          </a:p>
          <a:p>
            <a:pPr marL="0" indent="0">
              <a:lnSpc>
                <a:spcPct val="120000"/>
              </a:lnSpc>
              <a:buNone/>
            </a:pPr>
            <a:r>
              <a:rPr lang="da-DK" sz="2000" i="1">
                <a:solidFill>
                  <a:srgbClr val="4F2C1D"/>
                </a:solidFill>
                <a:latin typeface="Open Sans Light"/>
                <a:ea typeface="Calibri"/>
                <a:cs typeface="Calibri"/>
              </a:rPr>
              <a:t>Studieretning 1, 2 og 4: To valgfag i 3.g</a:t>
            </a:r>
            <a:endParaRPr lang="en-US" sz="2000">
              <a:solidFill>
                <a:srgbClr val="4F2C1D"/>
              </a:solidFill>
              <a:latin typeface="Open Sans Light"/>
              <a:ea typeface="Calibri"/>
              <a:cs typeface="Calibri"/>
            </a:endParaRPr>
          </a:p>
          <a:p>
            <a:pPr marL="0" indent="0">
              <a:lnSpc>
                <a:spcPct val="120000"/>
              </a:lnSpc>
              <a:buNone/>
            </a:pPr>
            <a:r>
              <a:rPr lang="da-DK" sz="2000" i="1">
                <a:solidFill>
                  <a:srgbClr val="4F2C1D"/>
                </a:solidFill>
                <a:latin typeface="Open Sans Light"/>
                <a:ea typeface="Calibri"/>
                <a:cs typeface="Calibri"/>
              </a:rPr>
              <a:t>Studieretning 3 og 5: Tre valgfag i 3.g – heraf et A-niveau</a:t>
            </a:r>
            <a:endParaRPr lang="en-US" sz="2000">
              <a:solidFill>
                <a:srgbClr val="4F2C1D"/>
              </a:solidFill>
              <a:latin typeface="Open Sans Light"/>
              <a:ea typeface="Open Sans Light"/>
              <a:cs typeface="Open Sans Light"/>
            </a:endParaRPr>
          </a:p>
        </p:txBody>
      </p:sp>
    </p:spTree>
    <p:extLst>
      <p:ext uri="{BB962C8B-B14F-4D97-AF65-F5344CB8AC3E}">
        <p14:creationId xmlns:p14="http://schemas.microsoft.com/office/powerpoint/2010/main" val="1598372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Program</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p:txBody>
          <a:bodyPr vert="horz" lIns="0" tIns="0" rIns="0" bIns="0" numCol="1" rtlCol="0" anchor="t">
            <a:noAutofit/>
          </a:bodyPr>
          <a:lstStyle/>
          <a:p>
            <a:pPr marL="457200" indent="-457200">
              <a:buFont typeface="+mj-lt"/>
              <a:buAutoNum type="arabicPeriod"/>
            </a:pPr>
            <a:r>
              <a:rPr lang="da-DK" sz="2400">
                <a:solidFill>
                  <a:srgbClr val="4F2C1D"/>
                </a:solidFill>
              </a:rPr>
              <a:t>Velkomst og program v. Rektor Anette Hestbæk Jørgensen</a:t>
            </a:r>
          </a:p>
          <a:p>
            <a:pPr marL="457200" indent="-457200">
              <a:buFont typeface="+mj-lt"/>
              <a:buAutoNum type="arabicPeriod"/>
            </a:pPr>
            <a:r>
              <a:rPr lang="da-DK" sz="2400">
                <a:solidFill>
                  <a:srgbClr val="4F2C1D"/>
                </a:solidFill>
              </a:rPr>
              <a:t>Fællessang</a:t>
            </a:r>
          </a:p>
          <a:p>
            <a:pPr marL="457200" indent="-457200">
              <a:buFont typeface="+mj-lt"/>
              <a:buAutoNum type="arabicPeriod"/>
            </a:pPr>
            <a:r>
              <a:rPr lang="da-DK" sz="2400">
                <a:solidFill>
                  <a:srgbClr val="4F2C1D"/>
                </a:solidFill>
              </a:rPr>
              <a:t>Præsentation af Aurehøj v. Rektor Anette Hestbæk Jørgensen</a:t>
            </a:r>
          </a:p>
          <a:p>
            <a:pPr marL="457200" indent="-457200">
              <a:buFont typeface="+mj-lt"/>
              <a:buAutoNum type="arabicPeriod"/>
            </a:pPr>
            <a:r>
              <a:rPr lang="da-DK" sz="2400">
                <a:solidFill>
                  <a:srgbClr val="4F2C1D"/>
                </a:solidFill>
              </a:rPr>
              <a:t>Elevrådsrepræsentanter</a:t>
            </a:r>
          </a:p>
          <a:p>
            <a:pPr marL="457200" indent="-457200">
              <a:buFont typeface="+mj-lt"/>
              <a:buAutoNum type="arabicPeriod"/>
            </a:pPr>
            <a:r>
              <a:rPr lang="da-DK" sz="2400">
                <a:solidFill>
                  <a:srgbClr val="4F2C1D"/>
                </a:solidFill>
              </a:rPr>
              <a:t>Film fra introdagene  </a:t>
            </a:r>
          </a:p>
          <a:p>
            <a:pPr marL="457200" indent="-457200">
              <a:buFont typeface="+mj-lt"/>
              <a:buAutoNum type="arabicPeriod"/>
            </a:pPr>
            <a:r>
              <a:rPr lang="da-DK" sz="2400">
                <a:solidFill>
                  <a:srgbClr val="4F2C1D"/>
                </a:solidFill>
              </a:rPr>
              <a:t>Præsentation af studieretninger v. Vicerektor Kasper Rolskov</a:t>
            </a:r>
          </a:p>
          <a:p>
            <a:pPr marL="457200" indent="-457200">
              <a:buFont typeface="+mj-lt"/>
              <a:buAutoNum type="arabicPeriod"/>
            </a:pPr>
            <a:r>
              <a:rPr lang="da-DK" sz="2400">
                <a:solidFill>
                  <a:srgbClr val="4F2C1D"/>
                </a:solidFill>
              </a:rPr>
              <a:t>Præsentation af studievejledning, læse- og matematikvejledere og talentarbejde </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422196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194A-2E3E-2626-C42C-E50461001B07}"/>
              </a:ext>
            </a:extLst>
          </p:cNvPr>
          <p:cNvSpPr>
            <a:spLocks noGrp="1"/>
          </p:cNvSpPr>
          <p:nvPr>
            <p:ph type="title"/>
          </p:nvPr>
        </p:nvSpPr>
        <p:spPr/>
        <p:txBody>
          <a:bodyPr/>
          <a:lstStyle/>
          <a:p>
            <a:r>
              <a:rPr lang="en-US" err="1">
                <a:ea typeface="Open Sans Light"/>
                <a:cs typeface="Open Sans Light"/>
              </a:rPr>
              <a:t>Samfundsvidenskabelige</a:t>
            </a:r>
            <a:r>
              <a:rPr lang="en-US">
                <a:ea typeface="Open Sans Light"/>
                <a:cs typeface="Open Sans Light"/>
              </a:rPr>
              <a:t> </a:t>
            </a:r>
            <a:r>
              <a:rPr lang="en-US" err="1">
                <a:ea typeface="Open Sans Light"/>
                <a:cs typeface="Open Sans Light"/>
              </a:rPr>
              <a:t>studieretninger</a:t>
            </a:r>
            <a:endParaRPr lang="en-US" err="1"/>
          </a:p>
        </p:txBody>
      </p:sp>
      <p:sp>
        <p:nvSpPr>
          <p:cNvPr id="3" name="Content Placeholder 2">
            <a:extLst>
              <a:ext uri="{FF2B5EF4-FFF2-40B4-BE49-F238E27FC236}">
                <a16:creationId xmlns:a16="http://schemas.microsoft.com/office/drawing/2014/main" id="{4D94F115-69EC-391F-36BE-FF25EF3FEBDB}"/>
              </a:ext>
            </a:extLst>
          </p:cNvPr>
          <p:cNvSpPr>
            <a:spLocks noGrp="1"/>
          </p:cNvSpPr>
          <p:nvPr>
            <p:ph idx="1"/>
          </p:nvPr>
        </p:nvSpPr>
        <p:spPr/>
        <p:txBody>
          <a:bodyPr vert="horz" lIns="0" tIns="0" rIns="0" bIns="0" numCol="1" rtlCol="0" anchor="t">
            <a:noAutofit/>
          </a:bodyPr>
          <a:lstStyle/>
          <a:p>
            <a:pPr>
              <a:lnSpc>
                <a:spcPct val="107000"/>
              </a:lnSpc>
              <a:spcAft>
                <a:spcPts val="800"/>
              </a:spcAft>
            </a:pPr>
            <a:r>
              <a:rPr lang="da-DK" sz="2000">
                <a:solidFill>
                  <a:srgbClr val="4F2C1D"/>
                </a:solidFill>
                <a:latin typeface="Open Sans Light"/>
                <a:ea typeface="Calibri"/>
                <a:cs typeface="Calibri"/>
              </a:rPr>
              <a:t>6: Samfundsfag A – Engelsk A </a:t>
            </a:r>
            <a:endParaRPr lang="en-US" sz="2000">
              <a:solidFill>
                <a:srgbClr val="4F2C1D"/>
              </a:solidFill>
              <a:latin typeface="Open Sans Light"/>
              <a:ea typeface="Calibri"/>
              <a:cs typeface="Calibri"/>
            </a:endParaRPr>
          </a:p>
          <a:p>
            <a:pPr>
              <a:lnSpc>
                <a:spcPct val="107000"/>
              </a:lnSpc>
              <a:spcAft>
                <a:spcPts val="800"/>
              </a:spcAft>
            </a:pPr>
            <a:r>
              <a:rPr lang="da-DK" sz="2000">
                <a:solidFill>
                  <a:schemeClr val="tx1"/>
                </a:solidFill>
                <a:latin typeface="Open Sans Light"/>
                <a:ea typeface="Calibri"/>
                <a:cs typeface="Calibri"/>
              </a:rPr>
              <a:t>7: Samfundsfag A – Matematik A </a:t>
            </a:r>
            <a:endParaRPr lang="en-US" sz="2000">
              <a:solidFill>
                <a:schemeClr val="tx1"/>
              </a:solidFill>
              <a:latin typeface="Open Sans Light"/>
              <a:ea typeface="Calibri"/>
              <a:cs typeface="Calibri"/>
            </a:endParaRPr>
          </a:p>
          <a:p>
            <a:pPr>
              <a:lnSpc>
                <a:spcPct val="107000"/>
              </a:lnSpc>
              <a:spcAft>
                <a:spcPts val="800"/>
              </a:spcAft>
            </a:pPr>
            <a:endParaRPr lang="da-DK" sz="2000">
              <a:solidFill>
                <a:srgbClr val="4F2C1D"/>
              </a:solidFill>
              <a:latin typeface="Open Sans Light"/>
              <a:ea typeface="Calibri"/>
              <a:cs typeface="Calibri"/>
            </a:endParaRPr>
          </a:p>
          <a:p>
            <a:pPr marL="0" indent="0">
              <a:lnSpc>
                <a:spcPct val="107000"/>
              </a:lnSpc>
              <a:spcAft>
                <a:spcPts val="800"/>
              </a:spcAft>
              <a:buNone/>
            </a:pPr>
            <a:r>
              <a:rPr lang="da-DK" sz="2000" i="1">
                <a:solidFill>
                  <a:srgbClr val="4F2C1D"/>
                </a:solidFill>
                <a:latin typeface="Open Sans Light"/>
                <a:ea typeface="Calibri"/>
                <a:cs typeface="Calibri"/>
              </a:rPr>
              <a:t>Begge studieretninger: Tre valgfag (et i 2.g og to i 3.g) </a:t>
            </a:r>
            <a:endParaRPr lang="en-US" sz="2000" i="1">
              <a:solidFill>
                <a:srgbClr val="4F2C1D"/>
              </a:solidFill>
              <a:latin typeface="Open Sans Light"/>
              <a:ea typeface="Open Sans Light"/>
              <a:cs typeface="Open Sans Light"/>
            </a:endParaRPr>
          </a:p>
          <a:p>
            <a:pPr marL="0" indent="0">
              <a:lnSpc>
                <a:spcPct val="107000"/>
              </a:lnSpc>
              <a:spcAft>
                <a:spcPts val="800"/>
              </a:spcAft>
              <a:buNone/>
            </a:pPr>
            <a:r>
              <a:rPr lang="da-DK" sz="2000" i="1">
                <a:solidFill>
                  <a:srgbClr val="4F2C1D"/>
                </a:solidFill>
                <a:latin typeface="Open Sans Light"/>
                <a:ea typeface="Calibri"/>
                <a:cs typeface="Calibri"/>
              </a:rPr>
              <a:t>Det ene skal være et naturvidenskabeligt fag på B-niveau eller latin C</a:t>
            </a:r>
            <a:endParaRPr lang="en-US" sz="2000" i="1">
              <a:solidFill>
                <a:srgbClr val="4F2C1D"/>
              </a:solidFill>
              <a:latin typeface="Open Sans Light"/>
              <a:ea typeface="Open Sans Light"/>
              <a:cs typeface="Open Sans Light"/>
            </a:endParaRPr>
          </a:p>
        </p:txBody>
      </p:sp>
    </p:spTree>
    <p:extLst>
      <p:ext uri="{BB962C8B-B14F-4D97-AF65-F5344CB8AC3E}">
        <p14:creationId xmlns:p14="http://schemas.microsoft.com/office/powerpoint/2010/main" val="378887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17EA-AC22-50B6-CF68-EC23B70F5B6F}"/>
              </a:ext>
            </a:extLst>
          </p:cNvPr>
          <p:cNvSpPr>
            <a:spLocks noGrp="1"/>
          </p:cNvSpPr>
          <p:nvPr>
            <p:ph type="title"/>
          </p:nvPr>
        </p:nvSpPr>
        <p:spPr/>
        <p:txBody>
          <a:bodyPr/>
          <a:lstStyle/>
          <a:p>
            <a:r>
              <a:rPr lang="en-US" err="1">
                <a:ea typeface="Open Sans Light"/>
                <a:cs typeface="Open Sans Light"/>
              </a:rPr>
              <a:t>Sproglige</a:t>
            </a:r>
            <a:r>
              <a:rPr lang="en-US">
                <a:ea typeface="Open Sans Light"/>
                <a:cs typeface="Open Sans Light"/>
              </a:rPr>
              <a:t> </a:t>
            </a:r>
            <a:r>
              <a:rPr lang="en-US" err="1">
                <a:ea typeface="Open Sans Light"/>
                <a:cs typeface="Open Sans Light"/>
              </a:rPr>
              <a:t>studieretninger</a:t>
            </a:r>
            <a:endParaRPr lang="en-US" err="1"/>
          </a:p>
        </p:txBody>
      </p:sp>
      <p:sp>
        <p:nvSpPr>
          <p:cNvPr id="3" name="Content Placeholder 2">
            <a:extLst>
              <a:ext uri="{FF2B5EF4-FFF2-40B4-BE49-F238E27FC236}">
                <a16:creationId xmlns:a16="http://schemas.microsoft.com/office/drawing/2014/main" id="{77D11932-5024-339C-3502-6A094FD297D5}"/>
              </a:ext>
            </a:extLst>
          </p:cNvPr>
          <p:cNvSpPr>
            <a:spLocks noGrp="1"/>
          </p:cNvSpPr>
          <p:nvPr>
            <p:ph idx="1"/>
          </p:nvPr>
        </p:nvSpPr>
        <p:spPr/>
        <p:txBody>
          <a:bodyPr vert="horz" lIns="0" tIns="0" rIns="0" bIns="0" numCol="1" rtlCol="0" anchor="t">
            <a:noAutofit/>
          </a:bodyPr>
          <a:lstStyle/>
          <a:p>
            <a:pPr>
              <a:lnSpc>
                <a:spcPct val="120000"/>
              </a:lnSpc>
            </a:pPr>
            <a:r>
              <a:rPr lang="da-DK" sz="2000">
                <a:solidFill>
                  <a:srgbClr val="4F2C1D"/>
                </a:solidFill>
                <a:latin typeface="Open Sans Light"/>
                <a:ea typeface="Calibri"/>
                <a:cs typeface="Calibri"/>
              </a:rPr>
              <a:t>8: Engelsk A – Italiensk (beg.) A – Latin C</a:t>
            </a:r>
            <a:endParaRPr lang="en-US" sz="2000">
              <a:solidFill>
                <a:srgbClr val="4F2C1D"/>
              </a:solidFill>
              <a:latin typeface="Open Sans Light"/>
              <a:ea typeface="Calibri"/>
              <a:cs typeface="Calibri"/>
            </a:endParaRPr>
          </a:p>
          <a:p>
            <a:pPr>
              <a:lnSpc>
                <a:spcPct val="120000"/>
              </a:lnSpc>
            </a:pPr>
            <a:endParaRPr lang="da-DK" sz="2000">
              <a:solidFill>
                <a:srgbClr val="4F2C1D"/>
              </a:solidFill>
              <a:latin typeface="Open Sans Light"/>
              <a:ea typeface="Calibri"/>
              <a:cs typeface="Calibri"/>
            </a:endParaRPr>
          </a:p>
          <a:p>
            <a:pPr marL="0" indent="0">
              <a:lnSpc>
                <a:spcPct val="120000"/>
              </a:lnSpc>
              <a:buNone/>
            </a:pPr>
            <a:r>
              <a:rPr lang="da-DK" sz="2000" i="1">
                <a:solidFill>
                  <a:srgbClr val="4F2C1D"/>
                </a:solidFill>
                <a:latin typeface="Open Sans Light"/>
                <a:ea typeface="Calibri"/>
                <a:cs typeface="Calibri"/>
              </a:rPr>
              <a:t>Fire valgfag (to i 2.g og to i 3.g)</a:t>
            </a:r>
            <a:endParaRPr lang="en-US" sz="2000">
              <a:solidFill>
                <a:srgbClr val="4F2C1D"/>
              </a:solidFill>
              <a:latin typeface="Open Sans Light"/>
              <a:ea typeface="Calibri"/>
              <a:cs typeface="Calibri"/>
            </a:endParaRPr>
          </a:p>
          <a:p>
            <a:pPr marL="0" indent="0">
              <a:lnSpc>
                <a:spcPct val="120000"/>
              </a:lnSpc>
              <a:buNone/>
            </a:pPr>
            <a:r>
              <a:rPr lang="da-DK" sz="2000" i="1">
                <a:solidFill>
                  <a:srgbClr val="4F2C1D"/>
                </a:solidFill>
                <a:latin typeface="Open Sans Light"/>
                <a:ea typeface="Calibri"/>
                <a:cs typeface="Calibri"/>
              </a:rPr>
              <a:t>Det ene skal være matematik B eller latin B (i 2.g) – der er intet krav om naturvidenskab på B-niv.</a:t>
            </a:r>
            <a:endParaRPr lang="en-US">
              <a:solidFill>
                <a:srgbClr val="4F2C1D"/>
              </a:solidFill>
              <a:latin typeface="Open Sans Light"/>
              <a:ea typeface="Open Sans Light"/>
              <a:cs typeface="Open Sans Light"/>
            </a:endParaRPr>
          </a:p>
        </p:txBody>
      </p:sp>
    </p:spTree>
    <p:extLst>
      <p:ext uri="{BB962C8B-B14F-4D97-AF65-F5344CB8AC3E}">
        <p14:creationId xmlns:p14="http://schemas.microsoft.com/office/powerpoint/2010/main" val="206856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1098-CB10-D5E4-F1BD-4A1952A16C7E}"/>
              </a:ext>
            </a:extLst>
          </p:cNvPr>
          <p:cNvSpPr>
            <a:spLocks noGrp="1"/>
          </p:cNvSpPr>
          <p:nvPr>
            <p:ph type="title"/>
          </p:nvPr>
        </p:nvSpPr>
        <p:spPr/>
        <p:txBody>
          <a:bodyPr/>
          <a:lstStyle/>
          <a:p>
            <a:r>
              <a:rPr lang="en-US" err="1">
                <a:ea typeface="Open Sans Light"/>
                <a:cs typeface="Open Sans Light"/>
              </a:rPr>
              <a:t>Kunstneriske</a:t>
            </a:r>
            <a:r>
              <a:rPr lang="en-US">
                <a:ea typeface="Open Sans Light"/>
                <a:cs typeface="Open Sans Light"/>
              </a:rPr>
              <a:t> </a:t>
            </a:r>
            <a:r>
              <a:rPr lang="en-US" err="1">
                <a:ea typeface="Open Sans Light"/>
                <a:cs typeface="Open Sans Light"/>
              </a:rPr>
              <a:t>studieretninger</a:t>
            </a:r>
            <a:endParaRPr lang="en-US" err="1"/>
          </a:p>
        </p:txBody>
      </p:sp>
      <p:sp>
        <p:nvSpPr>
          <p:cNvPr id="3" name="Content Placeholder 2">
            <a:extLst>
              <a:ext uri="{FF2B5EF4-FFF2-40B4-BE49-F238E27FC236}">
                <a16:creationId xmlns:a16="http://schemas.microsoft.com/office/drawing/2014/main" id="{B07A8CEC-2614-33A4-B7E6-37B5EF0CA734}"/>
              </a:ext>
            </a:extLst>
          </p:cNvPr>
          <p:cNvSpPr>
            <a:spLocks noGrp="1"/>
          </p:cNvSpPr>
          <p:nvPr>
            <p:ph idx="1"/>
          </p:nvPr>
        </p:nvSpPr>
        <p:spPr/>
        <p:txBody>
          <a:bodyPr vert="horz" lIns="0" tIns="0" rIns="0" bIns="0" numCol="1" rtlCol="0" anchor="t">
            <a:noAutofit/>
          </a:bodyPr>
          <a:lstStyle/>
          <a:p>
            <a:pPr>
              <a:lnSpc>
                <a:spcPct val="120000"/>
              </a:lnSpc>
              <a:buFont typeface="Arial,Sans-Serif" panose="020B0604020202020204" pitchFamily="34" charset="0"/>
            </a:pPr>
            <a:r>
              <a:rPr lang="da-DK" sz="2000">
                <a:solidFill>
                  <a:srgbClr val="4F2C1D"/>
                </a:solidFill>
                <a:latin typeface="Open Sans Light"/>
                <a:ea typeface="Calibri"/>
                <a:cs typeface="Calibri"/>
              </a:rPr>
              <a:t>9: Musik A – Engelsk A </a:t>
            </a:r>
          </a:p>
          <a:p>
            <a:pPr>
              <a:lnSpc>
                <a:spcPct val="120000"/>
              </a:lnSpc>
              <a:buFont typeface="Arial,Sans-Serif" panose="020B0604020202020204" pitchFamily="34" charset="0"/>
            </a:pPr>
            <a:r>
              <a:rPr lang="da-DK" sz="2000">
                <a:solidFill>
                  <a:srgbClr val="4F2C1D"/>
                </a:solidFill>
                <a:latin typeface="Open Sans Light"/>
                <a:ea typeface="Calibri"/>
                <a:cs typeface="Calibri"/>
              </a:rPr>
              <a:t>10: Musik A – Matematik A </a:t>
            </a:r>
            <a:endParaRPr lang="en-US" sz="2000">
              <a:solidFill>
                <a:srgbClr val="4F2C1D"/>
              </a:solidFill>
              <a:latin typeface="Open Sans Light"/>
              <a:ea typeface="Calibri"/>
              <a:cs typeface="Calibri"/>
            </a:endParaRPr>
          </a:p>
          <a:p>
            <a:pPr>
              <a:lnSpc>
                <a:spcPct val="120000"/>
              </a:lnSpc>
              <a:buFont typeface="Arial,Sans-Serif" panose="020B0604020202020204" pitchFamily="34" charset="0"/>
            </a:pPr>
            <a:r>
              <a:rPr lang="da-DK" sz="2000">
                <a:solidFill>
                  <a:srgbClr val="4F2C1D"/>
                </a:solidFill>
                <a:latin typeface="Open Sans Light"/>
                <a:ea typeface="Calibri"/>
                <a:cs typeface="Calibri"/>
              </a:rPr>
              <a:t>11: Musik A – Tysk A (fort.)</a:t>
            </a:r>
            <a:endParaRPr lang="en-US" sz="2000">
              <a:solidFill>
                <a:srgbClr val="4F2C1D"/>
              </a:solidFill>
              <a:latin typeface="Open Sans Light"/>
              <a:ea typeface="Calibri"/>
              <a:cs typeface="Calibri"/>
            </a:endParaRPr>
          </a:p>
          <a:p>
            <a:pPr>
              <a:lnSpc>
                <a:spcPct val="120000"/>
              </a:lnSpc>
              <a:buFont typeface="Arial,Sans-Serif" panose="020B0604020202020204" pitchFamily="34" charset="0"/>
            </a:pPr>
            <a:r>
              <a:rPr lang="da-DK" sz="2000">
                <a:solidFill>
                  <a:srgbClr val="4F2C1D"/>
                </a:solidFill>
                <a:latin typeface="Open Sans Light"/>
                <a:ea typeface="Calibri"/>
                <a:cs typeface="Calibri"/>
              </a:rPr>
              <a:t>12: Musik A – Fransk A (fort.)</a:t>
            </a:r>
            <a:endParaRPr lang="en-US" sz="2000">
              <a:solidFill>
                <a:srgbClr val="4F2C1D"/>
              </a:solidFill>
              <a:latin typeface="Open Sans Light"/>
              <a:ea typeface="Calibri"/>
              <a:cs typeface="Calibri"/>
            </a:endParaRPr>
          </a:p>
          <a:p>
            <a:pPr>
              <a:lnSpc>
                <a:spcPct val="120000"/>
              </a:lnSpc>
            </a:pPr>
            <a:endParaRPr lang="da-DK" sz="2000">
              <a:solidFill>
                <a:srgbClr val="4F2C1D"/>
              </a:solidFill>
              <a:latin typeface="Open Sans Light"/>
              <a:ea typeface="Calibri"/>
              <a:cs typeface="Calibri"/>
            </a:endParaRPr>
          </a:p>
          <a:p>
            <a:pPr marL="0" indent="0">
              <a:lnSpc>
                <a:spcPct val="120000"/>
              </a:lnSpc>
              <a:buNone/>
            </a:pPr>
            <a:r>
              <a:rPr lang="da-DK" sz="2000" i="1">
                <a:solidFill>
                  <a:srgbClr val="4F2C1D"/>
                </a:solidFill>
                <a:latin typeface="Open Sans Light"/>
                <a:ea typeface="Calibri"/>
                <a:cs typeface="Calibri"/>
              </a:rPr>
              <a:t>Alle studieretninger: Tre valgfag (et i 2.g og to i 3.g)</a:t>
            </a:r>
            <a:endParaRPr lang="en-US" sz="2000">
              <a:solidFill>
                <a:srgbClr val="4F2C1D"/>
              </a:solidFill>
              <a:latin typeface="Open Sans Light"/>
              <a:ea typeface="Calibri"/>
              <a:cs typeface="Calibri"/>
            </a:endParaRPr>
          </a:p>
          <a:p>
            <a:pPr marL="0" indent="0">
              <a:lnSpc>
                <a:spcPct val="120000"/>
              </a:lnSpc>
              <a:buNone/>
            </a:pPr>
            <a:r>
              <a:rPr lang="da-DK" sz="2000" i="1">
                <a:solidFill>
                  <a:srgbClr val="4F2C1D"/>
                </a:solidFill>
                <a:latin typeface="Open Sans Light"/>
                <a:ea typeface="Calibri"/>
                <a:cs typeface="Calibri"/>
              </a:rPr>
              <a:t>Det ene skal være et naturvidenskab på B-niveau eller latin C</a:t>
            </a:r>
            <a:endParaRPr lang="en-US" sz="2000">
              <a:solidFill>
                <a:srgbClr val="4F2C1D"/>
              </a:solidFill>
              <a:latin typeface="Open Sans Light"/>
              <a:ea typeface="Open Sans Light"/>
              <a:cs typeface="Open Sans Light"/>
            </a:endParaRPr>
          </a:p>
        </p:txBody>
      </p:sp>
    </p:spTree>
    <p:extLst>
      <p:ext uri="{BB962C8B-B14F-4D97-AF65-F5344CB8AC3E}">
        <p14:creationId xmlns:p14="http://schemas.microsoft.com/office/powerpoint/2010/main" val="1225641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5799-E5E0-2062-7006-E1BB5477B952}"/>
              </a:ext>
            </a:extLst>
          </p:cNvPr>
          <p:cNvSpPr>
            <a:spLocks noGrp="1"/>
          </p:cNvSpPr>
          <p:nvPr>
            <p:ph type="title"/>
          </p:nvPr>
        </p:nvSpPr>
        <p:spPr/>
        <p:txBody>
          <a:bodyPr/>
          <a:lstStyle/>
          <a:p>
            <a:r>
              <a:rPr lang="en-US" err="1">
                <a:ea typeface="Open Sans Light"/>
                <a:cs typeface="Open Sans Light"/>
              </a:rPr>
              <a:t>Køreplan</a:t>
            </a:r>
            <a:r>
              <a:rPr lang="en-US">
                <a:ea typeface="Open Sans Light"/>
                <a:cs typeface="Open Sans Light"/>
              </a:rPr>
              <a:t> for </a:t>
            </a:r>
            <a:r>
              <a:rPr lang="en-US" err="1">
                <a:ea typeface="Open Sans Light"/>
                <a:cs typeface="Open Sans Light"/>
              </a:rPr>
              <a:t>studieretningsvalg</a:t>
            </a:r>
            <a:endParaRPr lang="en-US" err="1"/>
          </a:p>
        </p:txBody>
      </p:sp>
      <p:sp>
        <p:nvSpPr>
          <p:cNvPr id="3" name="Content Placeholder 2">
            <a:extLst>
              <a:ext uri="{FF2B5EF4-FFF2-40B4-BE49-F238E27FC236}">
                <a16:creationId xmlns:a16="http://schemas.microsoft.com/office/drawing/2014/main" id="{79D2FBA4-126F-D65A-D4CC-DEDCBA10D145}"/>
              </a:ext>
            </a:extLst>
          </p:cNvPr>
          <p:cNvSpPr>
            <a:spLocks noGrp="1"/>
          </p:cNvSpPr>
          <p:nvPr>
            <p:ph idx="1"/>
          </p:nvPr>
        </p:nvSpPr>
        <p:spPr/>
        <p:txBody>
          <a:bodyPr vert="horz" lIns="0" tIns="0" rIns="0" bIns="0" numCol="1" rtlCol="0" anchor="t">
            <a:noAutofit/>
          </a:bodyPr>
          <a:lstStyle/>
          <a:p>
            <a:pPr>
              <a:lnSpc>
                <a:spcPct val="120000"/>
              </a:lnSpc>
            </a:pPr>
            <a:r>
              <a:rPr lang="da-DK" sz="2000">
                <a:solidFill>
                  <a:srgbClr val="4F2C1D"/>
                </a:solidFill>
                <a:latin typeface="Open Sans Light"/>
                <a:ea typeface="Calibri"/>
                <a:cs typeface="Calibri"/>
              </a:rPr>
              <a:t> </a:t>
            </a:r>
            <a:r>
              <a:rPr lang="da-DK" sz="2000" u="sng">
                <a:solidFill>
                  <a:srgbClr val="4F2C1D"/>
                </a:solidFill>
                <a:latin typeface="Open Sans Light"/>
                <a:ea typeface="Calibri"/>
                <a:cs typeface="Calibri"/>
              </a:rPr>
              <a:t>Denne uge:</a:t>
            </a:r>
            <a:r>
              <a:rPr lang="da-DK" sz="2000">
                <a:solidFill>
                  <a:srgbClr val="4F2C1D"/>
                </a:solidFill>
                <a:latin typeface="Open Sans Light"/>
                <a:ea typeface="Calibri"/>
                <a:cs typeface="Calibri"/>
              </a:rPr>
              <a:t> Gruppesamtaler (ca. 10 elever) med studievejleder</a:t>
            </a:r>
            <a:endParaRPr lang="en-US" sz="2000">
              <a:solidFill>
                <a:srgbClr val="4F2C1D"/>
              </a:solidFill>
              <a:latin typeface="Open Sans Light"/>
              <a:ea typeface="Calibri"/>
              <a:cs typeface="Calibri"/>
            </a:endParaRPr>
          </a:p>
          <a:p>
            <a:pPr>
              <a:lnSpc>
                <a:spcPct val="120000"/>
              </a:lnSpc>
            </a:pPr>
            <a:r>
              <a:rPr lang="da-DK" sz="2000" u="sng">
                <a:solidFill>
                  <a:srgbClr val="4F2C1D"/>
                </a:solidFill>
                <a:latin typeface="Open Sans Light"/>
                <a:ea typeface="Calibri"/>
                <a:cs typeface="Calibri"/>
              </a:rPr>
              <a:t>Mandag den 25. august:</a:t>
            </a:r>
            <a:r>
              <a:rPr lang="da-DK" sz="2000">
                <a:solidFill>
                  <a:srgbClr val="4F2C1D"/>
                </a:solidFill>
                <a:latin typeface="Open Sans Light"/>
                <a:ea typeface="Calibri"/>
                <a:cs typeface="Calibri"/>
              </a:rPr>
              <a:t> Valg af SR-introduktioner (spørgeskema i Lectio)</a:t>
            </a:r>
            <a:endParaRPr lang="en-US" sz="2000">
              <a:solidFill>
                <a:srgbClr val="4F2C1D"/>
              </a:solidFill>
              <a:latin typeface="Open Sans Light"/>
              <a:ea typeface="Calibri"/>
              <a:cs typeface="Calibri"/>
            </a:endParaRPr>
          </a:p>
          <a:p>
            <a:pPr>
              <a:lnSpc>
                <a:spcPct val="120000"/>
              </a:lnSpc>
            </a:pPr>
            <a:r>
              <a:rPr lang="da-DK" sz="2000" u="sng" err="1">
                <a:solidFill>
                  <a:srgbClr val="4F2C1D"/>
                </a:solidFill>
                <a:latin typeface="Open Sans Light"/>
                <a:ea typeface="Calibri"/>
                <a:cs typeface="Calibri"/>
              </a:rPr>
              <a:t>Tirsdag+torsdag</a:t>
            </a:r>
            <a:r>
              <a:rPr lang="da-DK" sz="2000" u="sng">
                <a:solidFill>
                  <a:srgbClr val="4F2C1D"/>
                </a:solidFill>
                <a:latin typeface="Open Sans Light"/>
                <a:ea typeface="Calibri"/>
                <a:cs typeface="Calibri"/>
              </a:rPr>
              <a:t> den 9.+11. september :</a:t>
            </a:r>
            <a:r>
              <a:rPr lang="da-DK" sz="2000">
                <a:solidFill>
                  <a:srgbClr val="4F2C1D"/>
                </a:solidFill>
                <a:latin typeface="Open Sans Light"/>
                <a:ea typeface="Calibri"/>
                <a:cs typeface="Calibri"/>
              </a:rPr>
              <a:t> To runder (à en dag) med SR-introduktioner</a:t>
            </a:r>
            <a:endParaRPr lang="en-US" sz="2000">
              <a:solidFill>
                <a:srgbClr val="4F2C1D"/>
              </a:solidFill>
              <a:latin typeface="Open Sans Light"/>
              <a:ea typeface="Calibri"/>
              <a:cs typeface="Calibri"/>
            </a:endParaRPr>
          </a:p>
          <a:p>
            <a:pPr>
              <a:lnSpc>
                <a:spcPct val="120000"/>
              </a:lnSpc>
            </a:pPr>
            <a:r>
              <a:rPr lang="da-DK" sz="2000" u="sng">
                <a:solidFill>
                  <a:srgbClr val="4F2C1D"/>
                </a:solidFill>
                <a:latin typeface="Open Sans Light"/>
                <a:ea typeface="Calibri"/>
                <a:cs typeface="Calibri"/>
              </a:rPr>
              <a:t>Uge 37:</a:t>
            </a:r>
            <a:r>
              <a:rPr lang="da-DK" sz="2000">
                <a:solidFill>
                  <a:srgbClr val="4F2C1D"/>
                </a:solidFill>
                <a:latin typeface="Open Sans Light"/>
                <a:ea typeface="Calibri"/>
                <a:cs typeface="Calibri"/>
              </a:rPr>
              <a:t> Matematik-screening</a:t>
            </a:r>
            <a:endParaRPr lang="en-US" sz="2000">
              <a:solidFill>
                <a:srgbClr val="4F2C1D"/>
              </a:solidFill>
              <a:latin typeface="Open Sans Light"/>
              <a:ea typeface="Calibri"/>
              <a:cs typeface="Calibri"/>
            </a:endParaRPr>
          </a:p>
          <a:p>
            <a:pPr>
              <a:lnSpc>
                <a:spcPct val="120000"/>
              </a:lnSpc>
            </a:pPr>
            <a:r>
              <a:rPr lang="da-DK" sz="2000" u="sng">
                <a:solidFill>
                  <a:srgbClr val="4F2C1D"/>
                </a:solidFill>
                <a:latin typeface="Open Sans Light"/>
                <a:ea typeface="Calibri"/>
                <a:cs typeface="Calibri"/>
              </a:rPr>
              <a:t>Uge 38-39:</a:t>
            </a:r>
            <a:r>
              <a:rPr lang="da-DK" sz="2000">
                <a:solidFill>
                  <a:srgbClr val="4F2C1D"/>
                </a:solidFill>
                <a:latin typeface="Open Sans Light"/>
                <a:ea typeface="Calibri"/>
                <a:cs typeface="Calibri"/>
              </a:rPr>
              <a:t> Individuel evalueringssamtale med teamleder eller teammedlem</a:t>
            </a:r>
            <a:endParaRPr lang="en-US" sz="2000">
              <a:solidFill>
                <a:srgbClr val="4F2C1D"/>
              </a:solidFill>
              <a:latin typeface="Open Sans Light"/>
              <a:ea typeface="Calibri"/>
              <a:cs typeface="Calibri"/>
            </a:endParaRPr>
          </a:p>
          <a:p>
            <a:pPr>
              <a:lnSpc>
                <a:spcPct val="120000"/>
              </a:lnSpc>
            </a:pPr>
            <a:r>
              <a:rPr lang="da-DK" sz="2000" u="sng">
                <a:solidFill>
                  <a:srgbClr val="4F2C1D"/>
                </a:solidFill>
                <a:latin typeface="Open Sans Light"/>
                <a:ea typeface="Calibri"/>
                <a:cs typeface="Calibri"/>
              </a:rPr>
              <a:t>Onsdag den 1. oktober:</a:t>
            </a:r>
            <a:r>
              <a:rPr lang="da-DK" sz="2000">
                <a:solidFill>
                  <a:srgbClr val="4F2C1D"/>
                </a:solidFill>
                <a:latin typeface="Open Sans Light"/>
                <a:ea typeface="Calibri"/>
                <a:cs typeface="Calibri"/>
              </a:rPr>
              <a:t> Endeligt ønske af studieretning i Lectio</a:t>
            </a:r>
            <a:endParaRPr lang="en-US" sz="2000">
              <a:solidFill>
                <a:srgbClr val="4F2C1D"/>
              </a:solidFill>
              <a:latin typeface="Open Sans Light"/>
              <a:ea typeface="Calibri"/>
              <a:cs typeface="Calibri"/>
            </a:endParaRPr>
          </a:p>
        </p:txBody>
      </p:sp>
    </p:spTree>
    <p:extLst>
      <p:ext uri="{BB962C8B-B14F-4D97-AF65-F5344CB8AC3E}">
        <p14:creationId xmlns:p14="http://schemas.microsoft.com/office/powerpoint/2010/main" val="678009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8278-7860-03B8-DE22-5F81D3FD9D1D}"/>
              </a:ext>
            </a:extLst>
          </p:cNvPr>
          <p:cNvSpPr>
            <a:spLocks noGrp="1"/>
          </p:cNvSpPr>
          <p:nvPr>
            <p:ph type="title"/>
          </p:nvPr>
        </p:nvSpPr>
        <p:spPr/>
        <p:txBody>
          <a:bodyPr/>
          <a:lstStyle/>
          <a:p>
            <a:r>
              <a:rPr lang="en-US">
                <a:ea typeface="Open Sans Light"/>
                <a:cs typeface="Open Sans Light"/>
              </a:rPr>
              <a:t>Og et par </a:t>
            </a:r>
            <a:r>
              <a:rPr lang="en-US" err="1">
                <a:ea typeface="Open Sans Light"/>
                <a:cs typeface="Open Sans Light"/>
              </a:rPr>
              <a:t>datoer</a:t>
            </a:r>
            <a:r>
              <a:rPr lang="en-US">
                <a:ea typeface="Open Sans Light"/>
                <a:cs typeface="Open Sans Light"/>
              </a:rPr>
              <a:t> mere</a:t>
            </a:r>
            <a:endParaRPr lang="en-US"/>
          </a:p>
        </p:txBody>
      </p:sp>
      <p:sp>
        <p:nvSpPr>
          <p:cNvPr id="3" name="Content Placeholder 2">
            <a:extLst>
              <a:ext uri="{FF2B5EF4-FFF2-40B4-BE49-F238E27FC236}">
                <a16:creationId xmlns:a16="http://schemas.microsoft.com/office/drawing/2014/main" id="{4D15C4ED-24BB-5927-0CF9-C269F760F477}"/>
              </a:ext>
            </a:extLst>
          </p:cNvPr>
          <p:cNvSpPr>
            <a:spLocks noGrp="1"/>
          </p:cNvSpPr>
          <p:nvPr>
            <p:ph idx="1"/>
          </p:nvPr>
        </p:nvSpPr>
        <p:spPr/>
        <p:txBody>
          <a:bodyPr vert="horz" lIns="0" tIns="0" rIns="0" bIns="0" numCol="1" rtlCol="0" anchor="t">
            <a:noAutofit/>
          </a:bodyPr>
          <a:lstStyle/>
          <a:p>
            <a:pPr>
              <a:lnSpc>
                <a:spcPct val="120000"/>
              </a:lnSpc>
            </a:pPr>
            <a:r>
              <a:rPr lang="da-DK" sz="2000" b="1">
                <a:solidFill>
                  <a:srgbClr val="4F2C1D"/>
                </a:solidFill>
                <a:latin typeface="Open Sans Light"/>
                <a:ea typeface="Calibri"/>
                <a:cs typeface="Calibri"/>
              </a:rPr>
              <a:t>Uge 43/44: </a:t>
            </a:r>
            <a:r>
              <a:rPr lang="da-DK" sz="2000">
                <a:solidFill>
                  <a:srgbClr val="4F2C1D"/>
                </a:solidFill>
                <a:latin typeface="Open Sans Light"/>
                <a:ea typeface="Calibri"/>
                <a:cs typeface="Calibri"/>
              </a:rPr>
              <a:t>Eksamen i </a:t>
            </a:r>
            <a:r>
              <a:rPr lang="da-DK" sz="2000" i="1">
                <a:solidFill>
                  <a:srgbClr val="4F2C1D"/>
                </a:solidFill>
                <a:latin typeface="Open Sans Light"/>
                <a:ea typeface="Calibri"/>
                <a:cs typeface="Calibri"/>
              </a:rPr>
              <a:t>Naturvidenskabeligt grundforløb </a:t>
            </a:r>
            <a:r>
              <a:rPr lang="da-DK" sz="2000">
                <a:solidFill>
                  <a:srgbClr val="4F2C1D"/>
                </a:solidFill>
                <a:latin typeface="Open Sans Light"/>
                <a:ea typeface="Calibri"/>
                <a:cs typeface="Calibri"/>
              </a:rPr>
              <a:t>(NV)</a:t>
            </a:r>
            <a:br>
              <a:rPr lang="da-DK" sz="2000">
                <a:solidFill>
                  <a:srgbClr val="4F2C1D"/>
                </a:solidFill>
                <a:latin typeface="Open Sans Light"/>
                <a:ea typeface="Calibri"/>
                <a:cs typeface="Calibri"/>
              </a:rPr>
            </a:br>
            <a:endParaRPr lang="da-DK" sz="2000">
              <a:solidFill>
                <a:srgbClr val="4F2C1D"/>
              </a:solidFill>
              <a:latin typeface="Open Sans Light"/>
              <a:ea typeface="Calibri"/>
              <a:cs typeface="Calibri"/>
            </a:endParaRPr>
          </a:p>
          <a:p>
            <a:pPr>
              <a:lnSpc>
                <a:spcPct val="120000"/>
              </a:lnSpc>
            </a:pPr>
            <a:r>
              <a:rPr lang="da-DK" sz="2000" b="1" u="sng">
                <a:solidFill>
                  <a:srgbClr val="4F2C1D"/>
                </a:solidFill>
                <a:latin typeface="Open Sans Light"/>
                <a:ea typeface="Calibri"/>
                <a:cs typeface="Calibri"/>
              </a:rPr>
              <a:t>Onsdag den 29. oktober:</a:t>
            </a:r>
            <a:r>
              <a:rPr lang="da-DK" sz="2000">
                <a:solidFill>
                  <a:srgbClr val="4F2C1D"/>
                </a:solidFill>
                <a:latin typeface="Open Sans Light"/>
                <a:ea typeface="Calibri"/>
                <a:cs typeface="Calibri"/>
              </a:rPr>
              <a:t> Eksamen i </a:t>
            </a:r>
            <a:r>
              <a:rPr lang="da-DK" sz="2000" i="1">
                <a:solidFill>
                  <a:srgbClr val="4F2C1D"/>
                </a:solidFill>
                <a:latin typeface="Open Sans Light"/>
                <a:ea typeface="Calibri"/>
                <a:cs typeface="Calibri"/>
              </a:rPr>
              <a:t>Almen sprogforståelse</a:t>
            </a:r>
            <a:r>
              <a:rPr lang="da-DK" sz="2000">
                <a:solidFill>
                  <a:srgbClr val="4F2C1D"/>
                </a:solidFill>
                <a:latin typeface="Open Sans Light"/>
                <a:ea typeface="Calibri"/>
                <a:cs typeface="Calibri"/>
              </a:rPr>
              <a:t> (AP)</a:t>
            </a:r>
          </a:p>
          <a:p>
            <a:pPr>
              <a:lnSpc>
                <a:spcPct val="120000"/>
              </a:lnSpc>
            </a:pPr>
            <a:endParaRPr lang="da-DK" sz="2000">
              <a:solidFill>
                <a:srgbClr val="4F2C1D"/>
              </a:solidFill>
              <a:latin typeface="Open Sans Light"/>
              <a:ea typeface="Calibri"/>
              <a:cs typeface="Calibri"/>
            </a:endParaRPr>
          </a:p>
          <a:p>
            <a:pPr>
              <a:lnSpc>
                <a:spcPct val="120000"/>
              </a:lnSpc>
            </a:pPr>
            <a:r>
              <a:rPr lang="da-DK" sz="2000" b="1" u="sng">
                <a:solidFill>
                  <a:srgbClr val="4F2C1D"/>
                </a:solidFill>
                <a:latin typeface="Open Sans Light"/>
                <a:ea typeface="Calibri"/>
                <a:cs typeface="Calibri"/>
              </a:rPr>
              <a:t>Mandag den 3. november:</a:t>
            </a:r>
            <a:r>
              <a:rPr lang="da-DK" sz="2000">
                <a:solidFill>
                  <a:srgbClr val="4F2C1D"/>
                </a:solidFill>
                <a:latin typeface="Open Sans Light"/>
                <a:ea typeface="Calibri"/>
                <a:cs typeface="Calibri"/>
              </a:rPr>
              <a:t> Studieretningsforløbet starter med to introdage</a:t>
            </a:r>
            <a:endParaRPr lang="en-US">
              <a:solidFill>
                <a:srgbClr val="4F2C1D"/>
              </a:solidFill>
              <a:latin typeface="Open Sans Light"/>
            </a:endParaRPr>
          </a:p>
        </p:txBody>
      </p:sp>
    </p:spTree>
    <p:extLst>
      <p:ext uri="{BB962C8B-B14F-4D97-AF65-F5344CB8AC3E}">
        <p14:creationId xmlns:p14="http://schemas.microsoft.com/office/powerpoint/2010/main" val="2833388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8E8A8-F562-811C-8F45-B2BC8FF66AD8}"/>
              </a:ext>
            </a:extLst>
          </p:cNvPr>
          <p:cNvSpPr>
            <a:spLocks noGrp="1"/>
          </p:cNvSpPr>
          <p:nvPr>
            <p:ph type="title"/>
          </p:nvPr>
        </p:nvSpPr>
        <p:spPr/>
        <p:txBody>
          <a:bodyPr/>
          <a:lstStyle/>
          <a:p>
            <a:r>
              <a:rPr lang="en-US" err="1">
                <a:ea typeface="Open Sans Light"/>
                <a:cs typeface="Open Sans Light"/>
              </a:rPr>
              <a:t>bemærkninger</a:t>
            </a:r>
            <a:endParaRPr lang="en-US" err="1"/>
          </a:p>
        </p:txBody>
      </p:sp>
      <p:sp>
        <p:nvSpPr>
          <p:cNvPr id="3" name="Content Placeholder 2">
            <a:extLst>
              <a:ext uri="{FF2B5EF4-FFF2-40B4-BE49-F238E27FC236}">
                <a16:creationId xmlns:a16="http://schemas.microsoft.com/office/drawing/2014/main" id="{46231BC8-B393-A89D-B1A8-E27D87D49C26}"/>
              </a:ext>
            </a:extLst>
          </p:cNvPr>
          <p:cNvSpPr>
            <a:spLocks noGrp="1"/>
          </p:cNvSpPr>
          <p:nvPr>
            <p:ph idx="1"/>
          </p:nvPr>
        </p:nvSpPr>
        <p:spPr>
          <a:xfrm>
            <a:off x="803275" y="1843768"/>
            <a:ext cx="10550525" cy="4180167"/>
          </a:xfrm>
        </p:spPr>
        <p:txBody>
          <a:bodyPr vert="horz" lIns="0" tIns="0" rIns="0" bIns="0" numCol="1" rtlCol="0" anchor="t">
            <a:noAutofit/>
          </a:bodyPr>
          <a:lstStyle/>
          <a:p>
            <a:pPr>
              <a:lnSpc>
                <a:spcPct val="120000"/>
              </a:lnSpc>
            </a:pPr>
            <a:r>
              <a:rPr lang="da-DK" sz="2000">
                <a:solidFill>
                  <a:srgbClr val="4F2C1D"/>
                </a:solidFill>
                <a:latin typeface="Open Sans Light"/>
                <a:ea typeface="Calibri"/>
                <a:cs typeface="Calibri"/>
              </a:rPr>
              <a:t>Det er vigtigt at ønske en studieretning med fag, som du selv er interesseret i – og ikke bare de studieretninger dine venner ønsker</a:t>
            </a:r>
            <a:endParaRPr lang="en-US" sz="2000">
              <a:solidFill>
                <a:srgbClr val="4F2C1D"/>
              </a:solidFill>
              <a:latin typeface="Open Sans Light"/>
              <a:ea typeface="Calibri"/>
              <a:cs typeface="Calibri"/>
            </a:endParaRPr>
          </a:p>
          <a:p>
            <a:pPr>
              <a:lnSpc>
                <a:spcPct val="120000"/>
              </a:lnSpc>
            </a:pPr>
            <a:r>
              <a:rPr lang="da-DK" sz="2000">
                <a:solidFill>
                  <a:srgbClr val="4F2C1D"/>
                </a:solidFill>
                <a:latin typeface="Open Sans Light"/>
                <a:ea typeface="Calibri"/>
                <a:cs typeface="Calibri"/>
              </a:rPr>
              <a:t>Studieretningsønsker er bindende. Ikke sikkert, at alle ønsker kan opfyldes – tænk over 2. prioritet</a:t>
            </a:r>
            <a:endParaRPr lang="en-US" sz="2000">
              <a:solidFill>
                <a:srgbClr val="4F2C1D"/>
              </a:solidFill>
              <a:latin typeface="Open Sans Light"/>
              <a:ea typeface="Calibri"/>
              <a:cs typeface="Calibri"/>
            </a:endParaRPr>
          </a:p>
          <a:p>
            <a:pPr>
              <a:lnSpc>
                <a:spcPct val="120000"/>
              </a:lnSpc>
            </a:pPr>
            <a:r>
              <a:rPr lang="da-DK" sz="2000">
                <a:solidFill>
                  <a:srgbClr val="4F2C1D"/>
                </a:solidFill>
                <a:latin typeface="Open Sans Light"/>
                <a:ea typeface="Calibri"/>
                <a:cs typeface="Calibri"/>
              </a:rPr>
              <a:t>Hvis du fortryder dit studieretningsønske vil der kun være få (måske ingen!) muligheder for at skifte.</a:t>
            </a:r>
            <a:endParaRPr lang="en-US" sz="2000">
              <a:solidFill>
                <a:srgbClr val="4F2C1D"/>
              </a:solidFill>
              <a:latin typeface="Open Sans Light"/>
              <a:ea typeface="Calibri"/>
              <a:cs typeface="Calibri"/>
            </a:endParaRPr>
          </a:p>
          <a:p>
            <a:pPr>
              <a:lnSpc>
                <a:spcPct val="120000"/>
              </a:lnSpc>
            </a:pPr>
            <a:r>
              <a:rPr lang="da-DK" sz="2000">
                <a:solidFill>
                  <a:srgbClr val="4F2C1D"/>
                </a:solidFill>
                <a:latin typeface="Open Sans Light"/>
                <a:ea typeface="Calibri"/>
                <a:cs typeface="Calibri"/>
              </a:rPr>
              <a:t>Søg vejledning: Studievejledere og lærere (både i den almindelige undervisning samt ved SR-introduktionerne)</a:t>
            </a:r>
            <a:endParaRPr lang="en-US" sz="2000">
              <a:solidFill>
                <a:srgbClr val="4F2C1D"/>
              </a:solidFill>
              <a:latin typeface="Open Sans Light"/>
              <a:ea typeface="Calibri"/>
              <a:cs typeface="Calibri"/>
            </a:endParaRPr>
          </a:p>
          <a:p>
            <a:pPr>
              <a:lnSpc>
                <a:spcPct val="120000"/>
              </a:lnSpc>
            </a:pPr>
            <a:r>
              <a:rPr lang="da-DK" sz="2000">
                <a:solidFill>
                  <a:srgbClr val="4F2C1D"/>
                </a:solidFill>
                <a:latin typeface="Open Sans Light"/>
                <a:ea typeface="Calibri"/>
                <a:cs typeface="Calibri"/>
              </a:rPr>
              <a:t>Og husk: Studieretning og klasse er ikke alt! Du kan sagtens have dine bedste venner i andre klasser eller uden for skolen – det behøver ikke at være i klassen</a:t>
            </a:r>
            <a:endParaRPr lang="en-US" sz="2000">
              <a:solidFill>
                <a:srgbClr val="4F2C1D"/>
              </a:solidFill>
              <a:latin typeface="Open Sans Light"/>
            </a:endParaRPr>
          </a:p>
        </p:txBody>
      </p:sp>
    </p:spTree>
    <p:extLst>
      <p:ext uri="{BB962C8B-B14F-4D97-AF65-F5344CB8AC3E}">
        <p14:creationId xmlns:p14="http://schemas.microsoft.com/office/powerpoint/2010/main" val="619085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Studievejledning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pPr marL="0" indent="0">
              <a:buNone/>
            </a:pPr>
            <a:r>
              <a:rPr lang="da-DK" sz="2400">
                <a:solidFill>
                  <a:srgbClr val="4F2C1D"/>
                </a:solidFill>
              </a:rPr>
              <a:t>Studievejlederne på Aurehøj Gymnasium</a:t>
            </a:r>
          </a:p>
          <a:p>
            <a:r>
              <a:rPr lang="da-DK" sz="2400">
                <a:solidFill>
                  <a:srgbClr val="4F2C1D"/>
                </a:solidFill>
              </a:rPr>
              <a:t>Søren Vig Lind</a:t>
            </a:r>
          </a:p>
          <a:p>
            <a:r>
              <a:rPr lang="da-DK" sz="2400">
                <a:solidFill>
                  <a:srgbClr val="4F2C1D"/>
                </a:solidFill>
              </a:rPr>
              <a:t>Anna Mia Agersnap</a:t>
            </a:r>
            <a:endParaRPr lang="da-DK" sz="2400" b="1">
              <a:solidFill>
                <a:srgbClr val="4F2C1D"/>
              </a:solidFill>
            </a:endParaRPr>
          </a:p>
          <a:p>
            <a:r>
              <a:rPr lang="da-DK" sz="2400">
                <a:solidFill>
                  <a:srgbClr val="4F2C1D"/>
                </a:solidFill>
              </a:rPr>
              <a:t>Anders Fogtmann</a:t>
            </a:r>
          </a:p>
          <a:p>
            <a:r>
              <a:rPr lang="da-DK" sz="2400">
                <a:solidFill>
                  <a:srgbClr val="4F2C1D"/>
                </a:solidFill>
              </a:rPr>
              <a:t>Ida Bendtsen</a:t>
            </a:r>
          </a:p>
          <a:p>
            <a:r>
              <a:rPr lang="da-DK" sz="2400">
                <a:solidFill>
                  <a:srgbClr val="4F2C1D"/>
                </a:solidFill>
              </a:rPr>
              <a:t>Anja Wiberg </a:t>
            </a:r>
            <a:r>
              <a:rPr lang="da-DK" sz="2400" err="1">
                <a:solidFill>
                  <a:srgbClr val="4F2C1D"/>
                </a:solidFill>
              </a:rPr>
              <a:t>Owi</a:t>
            </a:r>
            <a:endParaRPr lang="da-DK" sz="2400">
              <a:solidFill>
                <a:srgbClr val="4F2C1D"/>
              </a:solidFill>
            </a:endParaRPr>
          </a:p>
          <a:p>
            <a:pPr marL="0" indent="0">
              <a:buNone/>
            </a:pPr>
            <a:r>
              <a:rPr lang="da-DK" sz="2400">
                <a:solidFill>
                  <a:srgbClr val="4F2C1D"/>
                </a:solidFill>
              </a:rPr>
              <a:t>Studievejledningen har kontor i lokale 26 på 2. sal</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149081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Kontakt ved bekymrende fravær</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3200">
                <a:solidFill>
                  <a:srgbClr val="4F2C1D"/>
                </a:solidFill>
              </a:rPr>
              <a:t>Studievejlederne er ofte første kontakt, hvis der opstår fravær, som vi mener, at der skal reageres på</a:t>
            </a:r>
            <a:endParaRPr lang="da-DK" sz="3200">
              <a:solidFill>
                <a:srgbClr val="4F2C1D"/>
              </a:solidFill>
              <a:ea typeface="Open Sans Light"/>
              <a:cs typeface="Open Sans Light"/>
            </a:endParaRPr>
          </a:p>
          <a:p>
            <a:r>
              <a:rPr lang="da-DK" sz="3200">
                <a:solidFill>
                  <a:srgbClr val="4F2C1D"/>
                </a:solidFill>
              </a:rPr>
              <a:t>Vi sender et bekymringsbrev til forældre, hvis eleverne er under 18 år</a:t>
            </a:r>
            <a:endParaRPr lang="da-DK" sz="3200">
              <a:solidFill>
                <a:srgbClr val="4F2C1D"/>
              </a:solidFill>
              <a:ea typeface="Open Sans Light"/>
              <a:cs typeface="Open Sans Light"/>
            </a:endParaRPr>
          </a:p>
          <a:p>
            <a:r>
              <a:rPr lang="da-DK" sz="3200">
                <a:solidFill>
                  <a:srgbClr val="4F2C1D"/>
                </a:solidFill>
              </a:rPr>
              <a:t>Brevet er en tidlig sanktion og vi vil gerne have, at I også er opmærksomme, hvis der er ved at opstå et bekymrende fravær</a:t>
            </a:r>
            <a:endParaRPr lang="da-DK" sz="3200">
              <a:solidFill>
                <a:srgbClr val="4F2C1D"/>
              </a:solidFill>
              <a:ea typeface="Open Sans Light"/>
              <a:cs typeface="Open Sans Light"/>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3445333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65DA5CE-9490-413F-ABCE-679295299885}"/>
              </a:ext>
            </a:extLst>
          </p:cNvPr>
          <p:cNvSpPr>
            <a:spLocks noGrp="1"/>
          </p:cNvSpPr>
          <p:nvPr>
            <p:ph type="title"/>
          </p:nvPr>
        </p:nvSpPr>
        <p:spPr>
          <a:xfrm>
            <a:off x="1157128" y="489741"/>
            <a:ext cx="8802689" cy="1044000"/>
          </a:xfrm>
        </p:spPr>
        <p:txBody>
          <a:bodyPr>
            <a:normAutofit/>
          </a:bodyPr>
          <a:lstStyle/>
          <a:p>
            <a:r>
              <a:rPr lang="da-DK"/>
              <a:t>Sundhedskonsulent </a:t>
            </a:r>
            <a:br>
              <a:rPr lang="da-DK"/>
            </a:br>
            <a:r>
              <a:rPr lang="da-DK"/>
              <a:t>- </a:t>
            </a:r>
            <a:r>
              <a:rPr lang="da-DK" sz="2700"/>
              <a:t>en del af partnerskabet om bedre sundhed og trivsel for unge</a:t>
            </a:r>
          </a:p>
        </p:txBody>
      </p:sp>
      <p:pic>
        <p:nvPicPr>
          <p:cNvPr id="3" name="Pladsholder til indhold 2">
            <a:extLst>
              <a:ext uri="{FF2B5EF4-FFF2-40B4-BE49-F238E27FC236}">
                <a16:creationId xmlns:a16="http://schemas.microsoft.com/office/drawing/2014/main" id="{0562A0FB-26F2-3CC6-C424-1A70F2C1512C}"/>
              </a:ext>
            </a:extLst>
          </p:cNvPr>
          <p:cNvPicPr>
            <a:picLocks noGrp="1" noChangeAspect="1"/>
          </p:cNvPicPr>
          <p:nvPr>
            <p:ph idx="1"/>
          </p:nvPr>
        </p:nvPicPr>
        <p:blipFill>
          <a:blip r:embed="rId2"/>
          <a:stretch>
            <a:fillRect/>
          </a:stretch>
        </p:blipFill>
        <p:spPr>
          <a:xfrm>
            <a:off x="8310587" y="2106234"/>
            <a:ext cx="3168371" cy="3340565"/>
          </a:xfrm>
        </p:spPr>
      </p:pic>
      <p:sp>
        <p:nvSpPr>
          <p:cNvPr id="5" name="Pladsholder til dato 4">
            <a:extLst>
              <a:ext uri="{FF2B5EF4-FFF2-40B4-BE49-F238E27FC236}">
                <a16:creationId xmlns:a16="http://schemas.microsoft.com/office/drawing/2014/main" id="{4FA6D125-A2E0-44ED-B74E-919E2C436895}"/>
              </a:ext>
            </a:extLst>
          </p:cNvPr>
          <p:cNvSpPr>
            <a:spLocks noGrp="1"/>
          </p:cNvSpPr>
          <p:nvPr>
            <p:ph type="dt" sz="half" idx="10"/>
          </p:nvPr>
        </p:nvSpPr>
        <p:spPr/>
        <p:txBody>
          <a:bodyPr/>
          <a:lstStyle/>
          <a:p>
            <a:fld id="{1076B420-EF0F-440D-8B18-2C468B1DDAA1}" type="datetime2">
              <a:rPr lang="da-DK" smtClean="0"/>
              <a:t>22. august 2025</a:t>
            </a:fld>
            <a:endParaRPr lang="da-DK"/>
          </a:p>
        </p:txBody>
      </p:sp>
      <p:sp>
        <p:nvSpPr>
          <p:cNvPr id="11" name="Content Placeholder 11">
            <a:extLst>
              <a:ext uri="{FF2B5EF4-FFF2-40B4-BE49-F238E27FC236}">
                <a16:creationId xmlns:a16="http://schemas.microsoft.com/office/drawing/2014/main" id="{3A6E5374-F7FB-6F70-DDF2-C54B63516579}"/>
              </a:ext>
            </a:extLst>
          </p:cNvPr>
          <p:cNvSpPr txBox="1">
            <a:spLocks/>
          </p:cNvSpPr>
          <p:nvPr/>
        </p:nvSpPr>
        <p:spPr>
          <a:xfrm>
            <a:off x="713042" y="2170644"/>
            <a:ext cx="6666166" cy="2563632"/>
          </a:xfrm>
          <a:prstGeom prst="rect">
            <a:avLst/>
          </a:prstGeom>
        </p:spPr>
        <p:txBody>
          <a:bodyPr vert="horz" lIns="144000" tIns="72000" rIns="144000" bIns="72000" rtlCol="0">
            <a:noAutofit/>
          </a:bodyPr>
          <a:lstStyle>
            <a:lvl1pPr marL="27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800" kern="1200">
                <a:solidFill>
                  <a:schemeClr val="tx1"/>
                </a:solidFill>
                <a:latin typeface="+mn-lt"/>
                <a:ea typeface="+mn-ea"/>
                <a:cs typeface="+mn-cs"/>
              </a:defRPr>
            </a:lvl1pPr>
            <a:lvl2pPr marL="54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600" kern="1200">
                <a:solidFill>
                  <a:schemeClr val="tx1"/>
                </a:solidFill>
                <a:latin typeface="+mn-lt"/>
                <a:ea typeface="+mn-ea"/>
                <a:cs typeface="+mn-cs"/>
              </a:defRPr>
            </a:lvl2pPr>
            <a:lvl3pPr marL="810000" indent="-252000" algn="l" defTabSz="914400" rtl="0" eaLnBrk="1" latinLnBrk="0" hangingPunct="1">
              <a:lnSpc>
                <a:spcPct val="110000"/>
              </a:lnSpc>
              <a:spcBef>
                <a:spcPts val="0"/>
              </a:spcBef>
              <a:spcAft>
                <a:spcPts val="600"/>
              </a:spcAft>
              <a:buFont typeface="Berlingske Sans Offc" panose="02000503050000020004" pitchFamily="2" charset="0"/>
              <a:buChar char="–"/>
              <a:defRPr sz="1400" kern="1200">
                <a:solidFill>
                  <a:schemeClr val="tx1"/>
                </a:solidFill>
                <a:latin typeface="+mn-lt"/>
                <a:ea typeface="+mn-ea"/>
                <a:cs typeface="+mn-cs"/>
              </a:defRPr>
            </a:lvl3pPr>
            <a:lvl4pPr marL="1072800" indent="-252000" algn="l" defTabSz="914400" rtl="0" eaLnBrk="1" latinLnBrk="0" hangingPunct="1">
              <a:lnSpc>
                <a:spcPct val="110000"/>
              </a:lnSpc>
              <a:spcBef>
                <a:spcPts val="0"/>
              </a:spcBef>
              <a:spcAft>
                <a:spcPts val="600"/>
              </a:spcAft>
              <a:buFont typeface="Berlingske Sans Offc" panose="02000503050000020004" pitchFamily="2" charset="0"/>
              <a:buChar char="–"/>
              <a:defRPr sz="1200" b="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600"/>
              </a:spcAft>
              <a:buFont typeface="Berlingske Sans Offc" panose="02000503050000020004" pitchFamily="2" charset="0"/>
              <a:buChar char="​"/>
              <a:tabLst/>
              <a:defRPr sz="1800" kern="1200">
                <a:solidFill>
                  <a:schemeClr val="tx1"/>
                </a:solidFill>
                <a:latin typeface="Berlingske Sans Offc Xbold" panose="02000903050000020004" pitchFamily="2" charset="0"/>
                <a:ea typeface="+mn-ea"/>
                <a:cs typeface="+mn-cs"/>
              </a:defRPr>
            </a:lvl5pPr>
            <a:lvl6pPr marL="270000" indent="-270000" algn="l" defTabSz="914400" rtl="0" eaLnBrk="1" latinLnBrk="0" hangingPunct="1">
              <a:lnSpc>
                <a:spcPct val="110000"/>
              </a:lnSpc>
              <a:spcBef>
                <a:spcPts val="0"/>
              </a:spcBef>
              <a:spcAft>
                <a:spcPts val="600"/>
              </a:spcAft>
              <a:buFont typeface="+mj-lt"/>
              <a:buAutoNum type="arabicPeriod"/>
              <a:defRPr sz="1800" kern="1200">
                <a:solidFill>
                  <a:schemeClr val="tx1"/>
                </a:solidFill>
                <a:latin typeface="+mn-lt"/>
                <a:ea typeface="+mn-ea"/>
                <a:cs typeface="+mn-cs"/>
              </a:defRPr>
            </a:lvl6pPr>
            <a:lvl7pPr marL="540000" indent="-270000" algn="l" defTabSz="914400" rtl="0" eaLnBrk="1" latinLnBrk="0" hangingPunct="1">
              <a:lnSpc>
                <a:spcPct val="110000"/>
              </a:lnSpc>
              <a:spcBef>
                <a:spcPts val="0"/>
              </a:spcBef>
              <a:spcAft>
                <a:spcPts val="0"/>
              </a:spcAft>
              <a:buFont typeface="+mj-lt"/>
              <a:buAutoNum type="alphaLcPeriod"/>
              <a:defRPr sz="1600" b="0" kern="1200" baseline="0">
                <a:solidFill>
                  <a:schemeClr val="tx1"/>
                </a:solidFill>
                <a:latin typeface="+mn-lt"/>
                <a:ea typeface="+mn-ea"/>
                <a:cs typeface="+mn-cs"/>
              </a:defRPr>
            </a:lvl7pPr>
            <a:lvl8pPr marL="0" indent="0" algn="l" defTabSz="914400" rtl="0" eaLnBrk="1" latinLnBrk="0" hangingPunct="1">
              <a:lnSpc>
                <a:spcPct val="105000"/>
              </a:lnSpc>
              <a:spcBef>
                <a:spcPts val="0"/>
              </a:spcBef>
              <a:spcAft>
                <a:spcPts val="600"/>
              </a:spcAft>
              <a:buFont typeface="Berlingske Sans Offc" panose="02000503050000020004" pitchFamily="2" charset="0"/>
              <a:buChar char="​"/>
              <a:defRPr sz="2000" kern="1200">
                <a:solidFill>
                  <a:schemeClr val="tx1"/>
                </a:solidFill>
                <a:latin typeface="Berlingske Serif Txt Offc Xligh" panose="02000303060000020004" pitchFamily="2" charset="0"/>
                <a:ea typeface="+mn-ea"/>
                <a:cs typeface="+mn-cs"/>
              </a:defRPr>
            </a:lvl8pPr>
            <a:lvl9pPr marL="0" indent="0" algn="l" defTabSz="914400" rtl="0" eaLnBrk="1" latinLnBrk="0" hangingPunct="1">
              <a:lnSpc>
                <a:spcPct val="83000"/>
              </a:lnSpc>
              <a:spcBef>
                <a:spcPts val="0"/>
              </a:spcBef>
              <a:spcAft>
                <a:spcPts val="0"/>
              </a:spcAft>
              <a:buFont typeface="Berlingske Sans Offc" panose="02000503050000020004" pitchFamily="2" charset="0"/>
              <a:buChar char="​"/>
              <a:defRPr sz="6000" kern="1200" baseline="0">
                <a:solidFill>
                  <a:schemeClr val="tx1"/>
                </a:solidFill>
                <a:latin typeface="+mj-lt"/>
                <a:ea typeface="+mn-ea"/>
                <a:cs typeface="+mn-cs"/>
              </a:defRPr>
            </a:lvl9pPr>
          </a:lstStyle>
          <a:p>
            <a:r>
              <a:rPr lang="da-DK">
                <a:latin typeface="Calibri" panose="020F0502020204030204" pitchFamily="34" charset="0"/>
                <a:ea typeface="Times New Roman" panose="02020603050405020304" pitchFamily="18" charset="0"/>
                <a:cs typeface="Verdana" panose="020B0604030504040204" pitchFamily="34" charset="0"/>
              </a:rPr>
              <a:t>Samtaler om sundhed er en kort samtale på ca. 30 min., hvor den unge kan få rådgivning inden for både fysisk, mental og seksuel sundhed. Det kan fx være snakke om håndtering af hverdagen, konflikter med venner eller familie, trivsel i skolen, præstationspres, spørgsmål om prævention, mad, krop, søvn og meget mere. Samtalen foregår i skoletid</a:t>
            </a:r>
          </a:p>
        </p:txBody>
      </p:sp>
      <p:sp>
        <p:nvSpPr>
          <p:cNvPr id="12" name="Titel 8">
            <a:extLst>
              <a:ext uri="{FF2B5EF4-FFF2-40B4-BE49-F238E27FC236}">
                <a16:creationId xmlns:a16="http://schemas.microsoft.com/office/drawing/2014/main" id="{AB0246F2-62F6-865F-7359-A1043FB60A28}"/>
              </a:ext>
            </a:extLst>
          </p:cNvPr>
          <p:cNvSpPr txBox="1">
            <a:spLocks/>
          </p:cNvSpPr>
          <p:nvPr/>
        </p:nvSpPr>
        <p:spPr>
          <a:xfrm>
            <a:off x="713042" y="1761950"/>
            <a:ext cx="8802689" cy="500165"/>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3500" kern="1200">
                <a:solidFill>
                  <a:schemeClr val="tx1"/>
                </a:solidFill>
                <a:latin typeface="+mj-lt"/>
                <a:ea typeface="+mj-ea"/>
                <a:cs typeface="+mj-cs"/>
              </a:defRPr>
            </a:lvl1pPr>
          </a:lstStyle>
          <a:p>
            <a:r>
              <a:rPr lang="da-DK" sz="2800"/>
              <a:t>Samtaler om sundhed</a:t>
            </a:r>
          </a:p>
        </p:txBody>
      </p:sp>
      <p:sp>
        <p:nvSpPr>
          <p:cNvPr id="13" name="Titel 8">
            <a:extLst>
              <a:ext uri="{FF2B5EF4-FFF2-40B4-BE49-F238E27FC236}">
                <a16:creationId xmlns:a16="http://schemas.microsoft.com/office/drawing/2014/main" id="{D9C9836D-EDA5-8016-4C41-50731A674428}"/>
              </a:ext>
            </a:extLst>
          </p:cNvPr>
          <p:cNvSpPr txBox="1">
            <a:spLocks/>
          </p:cNvSpPr>
          <p:nvPr/>
        </p:nvSpPr>
        <p:spPr>
          <a:xfrm>
            <a:off x="713042" y="4254475"/>
            <a:ext cx="8802689" cy="500165"/>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3500" kern="1200">
                <a:solidFill>
                  <a:schemeClr val="tx1"/>
                </a:solidFill>
                <a:latin typeface="+mj-lt"/>
                <a:ea typeface="+mj-ea"/>
                <a:cs typeface="+mj-cs"/>
              </a:defRPr>
            </a:lvl1pPr>
          </a:lstStyle>
          <a:p>
            <a:endParaRPr lang="da-DK" sz="2800"/>
          </a:p>
        </p:txBody>
      </p:sp>
      <p:sp>
        <p:nvSpPr>
          <p:cNvPr id="14" name="Content Placeholder 11">
            <a:extLst>
              <a:ext uri="{FF2B5EF4-FFF2-40B4-BE49-F238E27FC236}">
                <a16:creationId xmlns:a16="http://schemas.microsoft.com/office/drawing/2014/main" id="{ED10CE03-391D-F429-5AA3-6357E5FB50FD}"/>
              </a:ext>
            </a:extLst>
          </p:cNvPr>
          <p:cNvSpPr txBox="1">
            <a:spLocks/>
          </p:cNvSpPr>
          <p:nvPr/>
        </p:nvSpPr>
        <p:spPr>
          <a:xfrm>
            <a:off x="713042" y="4662473"/>
            <a:ext cx="5195888" cy="500165"/>
          </a:xfrm>
          <a:prstGeom prst="rect">
            <a:avLst/>
          </a:prstGeom>
        </p:spPr>
        <p:txBody>
          <a:bodyPr vert="horz" lIns="144000" tIns="72000" rIns="144000" bIns="72000" rtlCol="0">
            <a:noAutofit/>
          </a:bodyPr>
          <a:lstStyle>
            <a:lvl1pPr marL="27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800" kern="1200">
                <a:solidFill>
                  <a:schemeClr val="tx1"/>
                </a:solidFill>
                <a:latin typeface="+mn-lt"/>
                <a:ea typeface="+mn-ea"/>
                <a:cs typeface="+mn-cs"/>
              </a:defRPr>
            </a:lvl1pPr>
            <a:lvl2pPr marL="54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600" kern="1200">
                <a:solidFill>
                  <a:schemeClr val="tx1"/>
                </a:solidFill>
                <a:latin typeface="+mn-lt"/>
                <a:ea typeface="+mn-ea"/>
                <a:cs typeface="+mn-cs"/>
              </a:defRPr>
            </a:lvl2pPr>
            <a:lvl3pPr marL="810000" indent="-252000" algn="l" defTabSz="914400" rtl="0" eaLnBrk="1" latinLnBrk="0" hangingPunct="1">
              <a:lnSpc>
                <a:spcPct val="110000"/>
              </a:lnSpc>
              <a:spcBef>
                <a:spcPts val="0"/>
              </a:spcBef>
              <a:spcAft>
                <a:spcPts val="600"/>
              </a:spcAft>
              <a:buFont typeface="Berlingske Sans Offc" panose="02000503050000020004" pitchFamily="2" charset="0"/>
              <a:buChar char="–"/>
              <a:defRPr sz="1400" kern="1200">
                <a:solidFill>
                  <a:schemeClr val="tx1"/>
                </a:solidFill>
                <a:latin typeface="+mn-lt"/>
                <a:ea typeface="+mn-ea"/>
                <a:cs typeface="+mn-cs"/>
              </a:defRPr>
            </a:lvl3pPr>
            <a:lvl4pPr marL="1072800" indent="-252000" algn="l" defTabSz="914400" rtl="0" eaLnBrk="1" latinLnBrk="0" hangingPunct="1">
              <a:lnSpc>
                <a:spcPct val="110000"/>
              </a:lnSpc>
              <a:spcBef>
                <a:spcPts val="0"/>
              </a:spcBef>
              <a:spcAft>
                <a:spcPts val="600"/>
              </a:spcAft>
              <a:buFont typeface="Berlingske Sans Offc" panose="02000503050000020004" pitchFamily="2" charset="0"/>
              <a:buChar char="–"/>
              <a:defRPr sz="1200" b="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600"/>
              </a:spcAft>
              <a:buFont typeface="Berlingske Sans Offc" panose="02000503050000020004" pitchFamily="2" charset="0"/>
              <a:buChar char="​"/>
              <a:tabLst/>
              <a:defRPr sz="1800" kern="1200">
                <a:solidFill>
                  <a:schemeClr val="tx1"/>
                </a:solidFill>
                <a:latin typeface="Berlingske Sans Offc Xbold" panose="02000903050000020004" pitchFamily="2" charset="0"/>
                <a:ea typeface="+mn-ea"/>
                <a:cs typeface="+mn-cs"/>
              </a:defRPr>
            </a:lvl5pPr>
            <a:lvl6pPr marL="270000" indent="-270000" algn="l" defTabSz="914400" rtl="0" eaLnBrk="1" latinLnBrk="0" hangingPunct="1">
              <a:lnSpc>
                <a:spcPct val="110000"/>
              </a:lnSpc>
              <a:spcBef>
                <a:spcPts val="0"/>
              </a:spcBef>
              <a:spcAft>
                <a:spcPts val="600"/>
              </a:spcAft>
              <a:buFont typeface="+mj-lt"/>
              <a:buAutoNum type="arabicPeriod"/>
              <a:defRPr sz="1800" kern="1200">
                <a:solidFill>
                  <a:schemeClr val="tx1"/>
                </a:solidFill>
                <a:latin typeface="+mn-lt"/>
                <a:ea typeface="+mn-ea"/>
                <a:cs typeface="+mn-cs"/>
              </a:defRPr>
            </a:lvl6pPr>
            <a:lvl7pPr marL="540000" indent="-270000" algn="l" defTabSz="914400" rtl="0" eaLnBrk="1" latinLnBrk="0" hangingPunct="1">
              <a:lnSpc>
                <a:spcPct val="110000"/>
              </a:lnSpc>
              <a:spcBef>
                <a:spcPts val="0"/>
              </a:spcBef>
              <a:spcAft>
                <a:spcPts val="0"/>
              </a:spcAft>
              <a:buFont typeface="+mj-lt"/>
              <a:buAutoNum type="alphaLcPeriod"/>
              <a:defRPr sz="1600" b="0" kern="1200" baseline="0">
                <a:solidFill>
                  <a:schemeClr val="tx1"/>
                </a:solidFill>
                <a:latin typeface="+mn-lt"/>
                <a:ea typeface="+mn-ea"/>
                <a:cs typeface="+mn-cs"/>
              </a:defRPr>
            </a:lvl7pPr>
            <a:lvl8pPr marL="0" indent="0" algn="l" defTabSz="914400" rtl="0" eaLnBrk="1" latinLnBrk="0" hangingPunct="1">
              <a:lnSpc>
                <a:spcPct val="105000"/>
              </a:lnSpc>
              <a:spcBef>
                <a:spcPts val="0"/>
              </a:spcBef>
              <a:spcAft>
                <a:spcPts val="600"/>
              </a:spcAft>
              <a:buFont typeface="Berlingske Sans Offc" panose="02000503050000020004" pitchFamily="2" charset="0"/>
              <a:buChar char="​"/>
              <a:defRPr sz="2000" kern="1200">
                <a:solidFill>
                  <a:schemeClr val="tx1"/>
                </a:solidFill>
                <a:latin typeface="Berlingske Serif Txt Offc Xligh" panose="02000303060000020004" pitchFamily="2" charset="0"/>
                <a:ea typeface="+mn-ea"/>
                <a:cs typeface="+mn-cs"/>
              </a:defRPr>
            </a:lvl8pPr>
            <a:lvl9pPr marL="0" indent="0" algn="l" defTabSz="914400" rtl="0" eaLnBrk="1" latinLnBrk="0" hangingPunct="1">
              <a:lnSpc>
                <a:spcPct val="83000"/>
              </a:lnSpc>
              <a:spcBef>
                <a:spcPts val="0"/>
              </a:spcBef>
              <a:spcAft>
                <a:spcPts val="0"/>
              </a:spcAft>
              <a:buFont typeface="Berlingske Sans Offc" panose="02000503050000020004" pitchFamily="2" charset="0"/>
              <a:buChar char="​"/>
              <a:defRPr sz="6000" kern="1200" baseline="0">
                <a:solidFill>
                  <a:schemeClr val="tx1"/>
                </a:solidFill>
                <a:latin typeface="+mj-lt"/>
                <a:ea typeface="+mn-ea"/>
                <a:cs typeface="+mn-cs"/>
              </a:defRPr>
            </a:lvl9pPr>
          </a:lstStyle>
          <a:p>
            <a:pPr marL="0" indent="0">
              <a:buNone/>
            </a:pPr>
            <a:endParaRPr lang="da-DK">
              <a:latin typeface="Calibri" panose="020F0502020204030204" pitchFamily="34" charset="0"/>
              <a:ea typeface="Times New Roman" panose="02020603050405020304" pitchFamily="18" charset="0"/>
              <a:cs typeface="Verdana" panose="020B0604030504040204" pitchFamily="34" charset="0"/>
            </a:endParaRPr>
          </a:p>
        </p:txBody>
      </p:sp>
      <p:sp>
        <p:nvSpPr>
          <p:cNvPr id="15" name="Titel 8">
            <a:extLst>
              <a:ext uri="{FF2B5EF4-FFF2-40B4-BE49-F238E27FC236}">
                <a16:creationId xmlns:a16="http://schemas.microsoft.com/office/drawing/2014/main" id="{06483A95-6CDE-23F2-2C65-4107BB7F7B64}"/>
              </a:ext>
            </a:extLst>
          </p:cNvPr>
          <p:cNvSpPr txBox="1">
            <a:spLocks/>
          </p:cNvSpPr>
          <p:nvPr/>
        </p:nvSpPr>
        <p:spPr>
          <a:xfrm>
            <a:off x="713042" y="4734277"/>
            <a:ext cx="8802689" cy="428362"/>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3500" kern="1200">
                <a:solidFill>
                  <a:schemeClr val="tx1"/>
                </a:solidFill>
                <a:latin typeface="+mj-lt"/>
                <a:ea typeface="+mj-ea"/>
                <a:cs typeface="+mj-cs"/>
              </a:defRPr>
            </a:lvl1pPr>
          </a:lstStyle>
          <a:p>
            <a:r>
              <a:rPr lang="da-DK" sz="2800"/>
              <a:t>Pop up aktiviteter seksuel sundhed </a:t>
            </a:r>
          </a:p>
        </p:txBody>
      </p:sp>
      <p:sp>
        <p:nvSpPr>
          <p:cNvPr id="16" name="Content Placeholder 11">
            <a:extLst>
              <a:ext uri="{FF2B5EF4-FFF2-40B4-BE49-F238E27FC236}">
                <a16:creationId xmlns:a16="http://schemas.microsoft.com/office/drawing/2014/main" id="{18133C2C-89D9-A4B6-5FCC-FD71112FF9CB}"/>
              </a:ext>
            </a:extLst>
          </p:cNvPr>
          <p:cNvSpPr txBox="1">
            <a:spLocks/>
          </p:cNvSpPr>
          <p:nvPr/>
        </p:nvSpPr>
        <p:spPr>
          <a:xfrm>
            <a:off x="713042" y="5234442"/>
            <a:ext cx="6666166" cy="866417"/>
          </a:xfrm>
          <a:prstGeom prst="rect">
            <a:avLst/>
          </a:prstGeom>
        </p:spPr>
        <p:txBody>
          <a:bodyPr vert="horz" lIns="144000" tIns="72000" rIns="144000" bIns="72000" rtlCol="0">
            <a:noAutofit/>
          </a:bodyPr>
          <a:lstStyle>
            <a:lvl1pPr marL="27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800" kern="1200">
                <a:solidFill>
                  <a:schemeClr val="tx1"/>
                </a:solidFill>
                <a:latin typeface="+mn-lt"/>
                <a:ea typeface="+mn-ea"/>
                <a:cs typeface="+mn-cs"/>
              </a:defRPr>
            </a:lvl1pPr>
            <a:lvl2pPr marL="540000" indent="-270000" algn="l" defTabSz="914400" rtl="0" eaLnBrk="1" latinLnBrk="0" hangingPunct="1">
              <a:lnSpc>
                <a:spcPct val="110000"/>
              </a:lnSpc>
              <a:spcBef>
                <a:spcPts val="0"/>
              </a:spcBef>
              <a:spcAft>
                <a:spcPts val="600"/>
              </a:spcAft>
              <a:buFont typeface="Berlingske Sans Offc" panose="02000503050000020004" pitchFamily="2" charset="0"/>
              <a:buChar char="•"/>
              <a:defRPr sz="1600" kern="1200">
                <a:solidFill>
                  <a:schemeClr val="tx1"/>
                </a:solidFill>
                <a:latin typeface="+mn-lt"/>
                <a:ea typeface="+mn-ea"/>
                <a:cs typeface="+mn-cs"/>
              </a:defRPr>
            </a:lvl2pPr>
            <a:lvl3pPr marL="810000" indent="-252000" algn="l" defTabSz="914400" rtl="0" eaLnBrk="1" latinLnBrk="0" hangingPunct="1">
              <a:lnSpc>
                <a:spcPct val="110000"/>
              </a:lnSpc>
              <a:spcBef>
                <a:spcPts val="0"/>
              </a:spcBef>
              <a:spcAft>
                <a:spcPts val="600"/>
              </a:spcAft>
              <a:buFont typeface="Berlingske Sans Offc" panose="02000503050000020004" pitchFamily="2" charset="0"/>
              <a:buChar char="–"/>
              <a:defRPr sz="1400" kern="1200">
                <a:solidFill>
                  <a:schemeClr val="tx1"/>
                </a:solidFill>
                <a:latin typeface="+mn-lt"/>
                <a:ea typeface="+mn-ea"/>
                <a:cs typeface="+mn-cs"/>
              </a:defRPr>
            </a:lvl3pPr>
            <a:lvl4pPr marL="1072800" indent="-252000" algn="l" defTabSz="914400" rtl="0" eaLnBrk="1" latinLnBrk="0" hangingPunct="1">
              <a:lnSpc>
                <a:spcPct val="110000"/>
              </a:lnSpc>
              <a:spcBef>
                <a:spcPts val="0"/>
              </a:spcBef>
              <a:spcAft>
                <a:spcPts val="600"/>
              </a:spcAft>
              <a:buFont typeface="Berlingske Sans Offc" panose="02000503050000020004" pitchFamily="2" charset="0"/>
              <a:buChar char="–"/>
              <a:defRPr sz="1200" b="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600"/>
              </a:spcAft>
              <a:buFont typeface="Berlingske Sans Offc" panose="02000503050000020004" pitchFamily="2" charset="0"/>
              <a:buChar char="​"/>
              <a:tabLst/>
              <a:defRPr sz="1800" kern="1200">
                <a:solidFill>
                  <a:schemeClr val="tx1"/>
                </a:solidFill>
                <a:latin typeface="Berlingske Sans Offc Xbold" panose="02000903050000020004" pitchFamily="2" charset="0"/>
                <a:ea typeface="+mn-ea"/>
                <a:cs typeface="+mn-cs"/>
              </a:defRPr>
            </a:lvl5pPr>
            <a:lvl6pPr marL="270000" indent="-270000" algn="l" defTabSz="914400" rtl="0" eaLnBrk="1" latinLnBrk="0" hangingPunct="1">
              <a:lnSpc>
                <a:spcPct val="110000"/>
              </a:lnSpc>
              <a:spcBef>
                <a:spcPts val="0"/>
              </a:spcBef>
              <a:spcAft>
                <a:spcPts val="600"/>
              </a:spcAft>
              <a:buFont typeface="+mj-lt"/>
              <a:buAutoNum type="arabicPeriod"/>
              <a:defRPr sz="1800" kern="1200">
                <a:solidFill>
                  <a:schemeClr val="tx1"/>
                </a:solidFill>
                <a:latin typeface="+mn-lt"/>
                <a:ea typeface="+mn-ea"/>
                <a:cs typeface="+mn-cs"/>
              </a:defRPr>
            </a:lvl6pPr>
            <a:lvl7pPr marL="540000" indent="-270000" algn="l" defTabSz="914400" rtl="0" eaLnBrk="1" latinLnBrk="0" hangingPunct="1">
              <a:lnSpc>
                <a:spcPct val="110000"/>
              </a:lnSpc>
              <a:spcBef>
                <a:spcPts val="0"/>
              </a:spcBef>
              <a:spcAft>
                <a:spcPts val="0"/>
              </a:spcAft>
              <a:buFont typeface="+mj-lt"/>
              <a:buAutoNum type="alphaLcPeriod"/>
              <a:defRPr sz="1600" b="0" kern="1200" baseline="0">
                <a:solidFill>
                  <a:schemeClr val="tx1"/>
                </a:solidFill>
                <a:latin typeface="+mn-lt"/>
                <a:ea typeface="+mn-ea"/>
                <a:cs typeface="+mn-cs"/>
              </a:defRPr>
            </a:lvl7pPr>
            <a:lvl8pPr marL="0" indent="0" algn="l" defTabSz="914400" rtl="0" eaLnBrk="1" latinLnBrk="0" hangingPunct="1">
              <a:lnSpc>
                <a:spcPct val="105000"/>
              </a:lnSpc>
              <a:spcBef>
                <a:spcPts val="0"/>
              </a:spcBef>
              <a:spcAft>
                <a:spcPts val="600"/>
              </a:spcAft>
              <a:buFont typeface="Berlingske Sans Offc" panose="02000503050000020004" pitchFamily="2" charset="0"/>
              <a:buChar char="​"/>
              <a:defRPr sz="2000" kern="1200">
                <a:solidFill>
                  <a:schemeClr val="tx1"/>
                </a:solidFill>
                <a:latin typeface="Berlingske Serif Txt Offc Xligh" panose="02000303060000020004" pitchFamily="2" charset="0"/>
                <a:ea typeface="+mn-ea"/>
                <a:cs typeface="+mn-cs"/>
              </a:defRPr>
            </a:lvl8pPr>
            <a:lvl9pPr marL="0" indent="0" algn="l" defTabSz="914400" rtl="0" eaLnBrk="1" latinLnBrk="0" hangingPunct="1">
              <a:lnSpc>
                <a:spcPct val="83000"/>
              </a:lnSpc>
              <a:spcBef>
                <a:spcPts val="0"/>
              </a:spcBef>
              <a:spcAft>
                <a:spcPts val="0"/>
              </a:spcAft>
              <a:buFont typeface="Berlingske Sans Offc" panose="02000503050000020004" pitchFamily="2" charset="0"/>
              <a:buChar char="​"/>
              <a:defRPr sz="6000" kern="1200" baseline="0">
                <a:solidFill>
                  <a:schemeClr val="tx1"/>
                </a:solidFill>
                <a:latin typeface="+mj-lt"/>
                <a:ea typeface="+mn-ea"/>
                <a:cs typeface="+mn-cs"/>
              </a:defRPr>
            </a:lvl9pPr>
          </a:lstStyle>
          <a:p>
            <a:r>
              <a:rPr lang="da-DK">
                <a:latin typeface="Calibri" panose="020F0502020204030204" pitchFamily="34" charset="0"/>
                <a:ea typeface="Times New Roman" panose="02020603050405020304" pitchFamily="18" charset="0"/>
                <a:cs typeface="Verdana" panose="020B0604030504040204" pitchFamily="34" charset="0"/>
              </a:rPr>
              <a:t>Quiz og gratis kondomer – </a:t>
            </a:r>
            <a:r>
              <a:rPr lang="da-DK" err="1">
                <a:latin typeface="Calibri" panose="020F0502020204030204" pitchFamily="34" charset="0"/>
                <a:ea typeface="Times New Roman" panose="02020603050405020304" pitchFamily="18" charset="0"/>
                <a:cs typeface="Verdana" panose="020B0604030504040204" pitchFamily="34" charset="0"/>
              </a:rPr>
              <a:t>onsite</a:t>
            </a:r>
            <a:r>
              <a:rPr lang="da-DK">
                <a:latin typeface="Calibri" panose="020F0502020204030204" pitchFamily="34" charset="0"/>
                <a:ea typeface="Times New Roman" panose="02020603050405020304" pitchFamily="18" charset="0"/>
                <a:cs typeface="Verdana" panose="020B0604030504040204" pitchFamily="34" charset="0"/>
              </a:rPr>
              <a:t> test for klamydia og gonore ved Checkpoint </a:t>
            </a:r>
          </a:p>
        </p:txBody>
      </p:sp>
    </p:spTree>
    <p:extLst>
      <p:ext uri="{BB962C8B-B14F-4D97-AF65-F5344CB8AC3E}">
        <p14:creationId xmlns:p14="http://schemas.microsoft.com/office/powerpoint/2010/main" val="2113028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Læsevejledning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3200">
                <a:solidFill>
                  <a:srgbClr val="4F2C1D"/>
                </a:solidFill>
              </a:rPr>
              <a:t>Lektor Annemette Westh</a:t>
            </a:r>
          </a:p>
          <a:p>
            <a:r>
              <a:rPr lang="da-DK" sz="3200">
                <a:solidFill>
                  <a:srgbClr val="4F2C1D"/>
                </a:solidFill>
              </a:rPr>
              <a:t>Lektor Kirsa Handberg</a:t>
            </a:r>
          </a:p>
          <a:p>
            <a:r>
              <a:rPr lang="da-DK" sz="3200">
                <a:solidFill>
                  <a:srgbClr val="4F2C1D"/>
                </a:solidFill>
              </a:rPr>
              <a:t>Lektor Susanne Krarup</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4131959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Værdigrundlag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03275" y="1952625"/>
            <a:ext cx="10550525" cy="4002037"/>
          </a:xfrm>
        </p:spPr>
        <p:txBody>
          <a:bodyPr vert="horz" lIns="0" tIns="0" rIns="0" bIns="0" numCol="1" rtlCol="0" anchor="t">
            <a:noAutofit/>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da-DK">
                <a:solidFill>
                  <a:srgbClr val="4F2C1D"/>
                </a:solidFill>
                <a:effectLst/>
                <a:latin typeface="Open Sans Light"/>
                <a:ea typeface="Times New Roman" panose="02020603050405020304" pitchFamily="18" charset="0"/>
                <a:cs typeface="Calibri"/>
              </a:rPr>
              <a:t>På </a:t>
            </a:r>
            <a:r>
              <a:rPr lang="da-DK" err="1">
                <a:solidFill>
                  <a:srgbClr val="4F2C1D"/>
                </a:solidFill>
                <a:effectLst/>
                <a:latin typeface="Open Sans Light"/>
                <a:ea typeface="Times New Roman" panose="02020603050405020304" pitchFamily="18" charset="0"/>
                <a:cs typeface="Calibri"/>
              </a:rPr>
              <a:t>Aurehøj</a:t>
            </a:r>
            <a:r>
              <a:rPr lang="da-DK">
                <a:solidFill>
                  <a:srgbClr val="4F2C1D"/>
                </a:solidFill>
                <a:effectLst/>
                <a:latin typeface="Open Sans Light"/>
                <a:ea typeface="Times New Roman" panose="02020603050405020304" pitchFamily="18" charset="0"/>
                <a:cs typeface="Calibri"/>
              </a:rPr>
              <a:t> prioriterer vi </a:t>
            </a:r>
            <a:r>
              <a:rPr lang="da-DK" sz="2400" b="1">
                <a:solidFill>
                  <a:srgbClr val="4F2C1D"/>
                </a:solidFill>
                <a:effectLst/>
                <a:latin typeface="Open Sans Light"/>
                <a:ea typeface="Times New Roman" panose="02020603050405020304" pitchFamily="18" charset="0"/>
                <a:cs typeface="Calibri"/>
              </a:rPr>
              <a:t>musikken</a:t>
            </a:r>
            <a:r>
              <a:rPr lang="da-DK">
                <a:solidFill>
                  <a:srgbClr val="4F2C1D"/>
                </a:solidFill>
                <a:effectLst/>
                <a:latin typeface="Open Sans Light"/>
                <a:ea typeface="Times New Roman" panose="02020603050405020304" pitchFamily="18" charset="0"/>
                <a:cs typeface="Calibri"/>
              </a:rPr>
              <a:t> som et bærende element for fællesskaber på tværs af klasser og årgange.</a:t>
            </a:r>
            <a:endParaRPr lang="da-DK">
              <a:solidFill>
                <a:srgbClr val="4F2C1D"/>
              </a:solidFill>
              <a:effectLst/>
              <a:latin typeface="Open Sans Light"/>
              <a:ea typeface="Calibri" panose="020F0502020204030204" pitchFamily="34" charset="0"/>
              <a:cs typeface="Calibri"/>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a-DK">
                <a:solidFill>
                  <a:srgbClr val="4F2C1D"/>
                </a:solidFill>
                <a:effectLst/>
                <a:latin typeface="Open Sans Light"/>
                <a:ea typeface="Times New Roman" panose="02020603050405020304" pitchFamily="18" charset="0"/>
                <a:cs typeface="Calibri"/>
              </a:rPr>
              <a:t>Vi ønsker, at </a:t>
            </a:r>
            <a:r>
              <a:rPr lang="da-DK" err="1">
                <a:solidFill>
                  <a:srgbClr val="4F2C1D"/>
                </a:solidFill>
                <a:effectLst/>
                <a:latin typeface="Open Sans Light"/>
                <a:ea typeface="Times New Roman" panose="02020603050405020304" pitchFamily="18" charset="0"/>
                <a:cs typeface="Calibri"/>
              </a:rPr>
              <a:t>Aurehøj</a:t>
            </a:r>
            <a:r>
              <a:rPr lang="da-DK">
                <a:solidFill>
                  <a:srgbClr val="4F2C1D"/>
                </a:solidFill>
                <a:effectLst/>
                <a:latin typeface="Open Sans Light"/>
                <a:ea typeface="Times New Roman" panose="02020603050405020304" pitchFamily="18" charset="0"/>
                <a:cs typeface="Calibri"/>
              </a:rPr>
              <a:t> stimulerer elevernes </a:t>
            </a:r>
            <a:r>
              <a:rPr lang="da-DK" sz="2400" b="1">
                <a:solidFill>
                  <a:srgbClr val="4F2C1D"/>
                </a:solidFill>
                <a:effectLst/>
                <a:latin typeface="Open Sans Light"/>
                <a:ea typeface="Times New Roman" panose="02020603050405020304" pitchFamily="18" charset="0"/>
                <a:cs typeface="Calibri"/>
              </a:rPr>
              <a:t>kreativitet</a:t>
            </a:r>
            <a:r>
              <a:rPr lang="da-DK">
                <a:solidFill>
                  <a:srgbClr val="4F2C1D"/>
                </a:solidFill>
                <a:effectLst/>
                <a:latin typeface="Open Sans Light"/>
                <a:ea typeface="Times New Roman" panose="02020603050405020304" pitchFamily="18" charset="0"/>
                <a:cs typeface="Calibri"/>
              </a:rPr>
              <a:t> og derigennem udvikler deres evner til at tænke nyt og handle innovativt. </a:t>
            </a:r>
            <a:endParaRPr lang="da-DK">
              <a:solidFill>
                <a:srgbClr val="4F2C1D"/>
              </a:solidFill>
              <a:effectLst/>
              <a:latin typeface="Open Sans Light"/>
              <a:ea typeface="Calibri" panose="020F0502020204030204" pitchFamily="34" charset="0"/>
              <a:cs typeface="Calibri"/>
            </a:endParaRP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da-DK">
                <a:solidFill>
                  <a:srgbClr val="4F2C1D"/>
                </a:solidFill>
                <a:effectLst/>
                <a:latin typeface="Open Sans Light"/>
                <a:ea typeface="Times New Roman" panose="02020603050405020304" pitchFamily="18" charset="0"/>
                <a:cs typeface="Calibri"/>
              </a:rPr>
              <a:t>Vi tilstræber undervisning på et </a:t>
            </a:r>
            <a:r>
              <a:rPr lang="da-DK" sz="2400" b="1">
                <a:solidFill>
                  <a:srgbClr val="4F2C1D"/>
                </a:solidFill>
                <a:effectLst/>
                <a:latin typeface="Open Sans Light"/>
                <a:ea typeface="Times New Roman" panose="02020603050405020304" pitchFamily="18" charset="0"/>
                <a:cs typeface="Calibri"/>
              </a:rPr>
              <a:t>højt fagligt niveau </a:t>
            </a:r>
            <a:r>
              <a:rPr lang="da-DK">
                <a:solidFill>
                  <a:srgbClr val="4F2C1D"/>
                </a:solidFill>
                <a:effectLst/>
                <a:latin typeface="Open Sans Light"/>
                <a:ea typeface="Times New Roman" panose="02020603050405020304" pitchFamily="18" charset="0"/>
                <a:cs typeface="Calibri"/>
              </a:rPr>
              <a:t>i alle fag, som inspirerer til </a:t>
            </a:r>
            <a:r>
              <a:rPr lang="da-DK" sz="2400" b="1">
                <a:solidFill>
                  <a:srgbClr val="4F2C1D"/>
                </a:solidFill>
                <a:effectLst/>
                <a:latin typeface="Open Sans Light"/>
                <a:ea typeface="Times New Roman" panose="02020603050405020304" pitchFamily="18" charset="0"/>
                <a:cs typeface="Calibri"/>
              </a:rPr>
              <a:t>nysgerrighed, fordybelse og dannelse</a:t>
            </a:r>
            <a:r>
              <a:rPr lang="da-DK" sz="2400">
                <a:solidFill>
                  <a:srgbClr val="4F2C1D"/>
                </a:solidFill>
                <a:effectLst/>
                <a:latin typeface="Open Sans Light"/>
                <a:ea typeface="Times New Roman" panose="02020603050405020304" pitchFamily="18" charset="0"/>
                <a:cs typeface="Calibri"/>
              </a:rPr>
              <a:t>.</a:t>
            </a:r>
            <a:endParaRPr lang="da-DK" sz="2400">
              <a:solidFill>
                <a:srgbClr val="4F2C1D"/>
              </a:solidFill>
              <a:effectLst/>
              <a:latin typeface="Open Sans Light"/>
              <a:ea typeface="Calibri" panose="020F0502020204030204" pitchFamily="34" charset="0"/>
              <a:cs typeface="Calibri"/>
            </a:endParaRP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da-DK" sz="2400" b="1">
                <a:solidFill>
                  <a:srgbClr val="4F2C1D"/>
                </a:solidFill>
                <a:effectLst/>
                <a:latin typeface="Open Sans Light"/>
                <a:ea typeface="Times New Roman" panose="02020603050405020304" pitchFamily="18" charset="0"/>
                <a:cs typeface="Calibri"/>
              </a:rPr>
              <a:t>Glæden ved at lære </a:t>
            </a:r>
            <a:r>
              <a:rPr lang="da-DK">
                <a:solidFill>
                  <a:srgbClr val="4F2C1D"/>
                </a:solidFill>
                <a:effectLst/>
                <a:latin typeface="Open Sans Light"/>
                <a:ea typeface="Times New Roman" panose="02020603050405020304" pitchFamily="18" charset="0"/>
                <a:cs typeface="Calibri"/>
              </a:rPr>
              <a:t>og opmærksomhed på hinanden skal være i højsædet.</a:t>
            </a:r>
            <a:endParaRPr lang="da-DK">
              <a:solidFill>
                <a:srgbClr val="4F2C1D"/>
              </a:solidFill>
              <a:effectLst/>
              <a:latin typeface="Open Sans Light"/>
              <a:ea typeface="Calibri" panose="020F0502020204030204" pitchFamily="34" charset="0"/>
              <a:cs typeface="Calibri"/>
            </a:endParaRPr>
          </a:p>
          <a:p>
            <a:pPr marL="342900" lvl="0" indent="-342900" algn="just" fontAlgn="base">
              <a:lnSpc>
                <a:spcPct val="107000"/>
              </a:lnSpc>
              <a:spcAft>
                <a:spcPts val="300"/>
              </a:spcAft>
              <a:buSzPts val="1000"/>
              <a:buFont typeface="Symbol" panose="05050102010706020507" pitchFamily="18" charset="2"/>
              <a:buChar char=""/>
              <a:tabLst>
                <a:tab pos="457200" algn="l"/>
              </a:tabLst>
            </a:pPr>
            <a:r>
              <a:rPr lang="da-DK">
                <a:solidFill>
                  <a:srgbClr val="4F2C1D"/>
                </a:solidFill>
                <a:effectLst/>
                <a:latin typeface="Open Sans Light"/>
                <a:ea typeface="Times New Roman" panose="02020603050405020304" pitchFamily="18" charset="0"/>
                <a:cs typeface="Calibri"/>
              </a:rPr>
              <a:t>Alle bidrager til, at vi på </a:t>
            </a:r>
            <a:r>
              <a:rPr lang="da-DK" err="1">
                <a:solidFill>
                  <a:srgbClr val="4F2C1D"/>
                </a:solidFill>
                <a:effectLst/>
                <a:latin typeface="Open Sans Light"/>
                <a:ea typeface="Times New Roman" panose="02020603050405020304" pitchFamily="18" charset="0"/>
                <a:cs typeface="Calibri"/>
              </a:rPr>
              <a:t>Aurehøj</a:t>
            </a:r>
            <a:r>
              <a:rPr lang="da-DK">
                <a:solidFill>
                  <a:srgbClr val="4F2C1D"/>
                </a:solidFill>
                <a:effectLst/>
                <a:latin typeface="Open Sans Light"/>
                <a:ea typeface="Times New Roman" panose="02020603050405020304" pitchFamily="18" charset="0"/>
                <a:cs typeface="Calibri"/>
              </a:rPr>
              <a:t> skaber et </a:t>
            </a:r>
            <a:r>
              <a:rPr lang="da-DK" sz="2400" b="1">
                <a:solidFill>
                  <a:srgbClr val="4F2C1D"/>
                </a:solidFill>
                <a:effectLst/>
                <a:latin typeface="Open Sans Light"/>
                <a:ea typeface="Times New Roman" panose="02020603050405020304" pitchFamily="18" charset="0"/>
                <a:cs typeface="Calibri"/>
              </a:rPr>
              <a:t>trygt læringsmiljø</a:t>
            </a:r>
            <a:r>
              <a:rPr lang="da-DK">
                <a:solidFill>
                  <a:srgbClr val="4F2C1D"/>
                </a:solidFill>
                <a:effectLst/>
                <a:latin typeface="Open Sans Light"/>
                <a:ea typeface="Times New Roman" panose="02020603050405020304" pitchFamily="18" charset="0"/>
                <a:cs typeface="Calibri"/>
              </a:rPr>
              <a:t>, hvor hver enkelt elev har optimale betingelser for at udvikle og engagere sig.</a:t>
            </a:r>
            <a:endParaRPr lang="da-DK">
              <a:solidFill>
                <a:srgbClr val="4F2C1D"/>
              </a:solidFill>
              <a:effectLst/>
              <a:latin typeface="Open Sans Light"/>
              <a:ea typeface="Calibri" panose="020F0502020204030204" pitchFamily="34" charset="0"/>
              <a:cs typeface="Calibri"/>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043741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Læsevejledning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pPr marL="0" indent="0">
              <a:buNone/>
            </a:pPr>
            <a:r>
              <a:rPr lang="da-DK" sz="2400">
                <a:solidFill>
                  <a:srgbClr val="4F2C1D"/>
                </a:solidFill>
                <a:effectLst/>
                <a:ea typeface="Calibri" panose="020F0502020204030204" pitchFamily="34" charset="0"/>
              </a:rPr>
              <a:t>Screening af alle 1.g.'ere i starten af skoleåret. På baggrund af screening indkaldes der evt. til en individuel samtale med en læsevejleder mhp. en evt. ordblindetest</a:t>
            </a:r>
            <a:br>
              <a:rPr lang="da-DK" sz="2400">
                <a:solidFill>
                  <a:srgbClr val="4F2C1D"/>
                </a:solidFill>
                <a:effectLst/>
                <a:ea typeface="Calibri" panose="020F0502020204030204" pitchFamily="34" charset="0"/>
              </a:rPr>
            </a:br>
            <a:br>
              <a:rPr lang="da-DK" sz="2400">
                <a:solidFill>
                  <a:srgbClr val="4F2C1D"/>
                </a:solidFill>
                <a:effectLst/>
                <a:ea typeface="Calibri" panose="020F0502020204030204" pitchFamily="34" charset="0"/>
              </a:rPr>
            </a:br>
            <a:r>
              <a:rPr lang="da-DK" sz="2400">
                <a:solidFill>
                  <a:srgbClr val="4F2C1D"/>
                </a:solidFill>
              </a:rPr>
              <a:t>Ved man allerede, at der er tale om ordblindhed, så kontakt læsevejleder eller kontoret</a:t>
            </a:r>
            <a:br>
              <a:rPr lang="da-DK" sz="2400">
                <a:solidFill>
                  <a:srgbClr val="4F2C1D"/>
                </a:solidFill>
                <a:effectLst/>
                <a:ea typeface="Calibri" panose="020F0502020204030204" pitchFamily="34" charset="0"/>
              </a:rPr>
            </a:br>
            <a:endParaRPr lang="da-DK" sz="2400" b="1">
              <a:solidFill>
                <a:srgbClr val="4F2C1D"/>
              </a:solidFill>
              <a:ea typeface="Open Sans Light"/>
              <a:cs typeface="Open Sans Light"/>
            </a:endParaRPr>
          </a:p>
        </p:txBody>
      </p:sp>
    </p:spTree>
    <p:extLst>
      <p:ext uri="{BB962C8B-B14F-4D97-AF65-F5344CB8AC3E}">
        <p14:creationId xmlns:p14="http://schemas.microsoft.com/office/powerpoint/2010/main" val="538481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Matematikvejledning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3200">
                <a:solidFill>
                  <a:srgbClr val="4F2C1D"/>
                </a:solidFill>
              </a:rPr>
              <a:t>Lektor Kasper Puch Maes</a:t>
            </a:r>
          </a:p>
          <a:p>
            <a:r>
              <a:rPr lang="da-DK" sz="3200">
                <a:solidFill>
                  <a:srgbClr val="4F2C1D"/>
                </a:solidFill>
              </a:rPr>
              <a:t>Lektor Christina Specht</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998235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Matematikvejledning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2000" b="1">
                <a:solidFill>
                  <a:srgbClr val="4F2C1D"/>
                </a:solidFill>
                <a:effectLst/>
                <a:ea typeface="Calibri" panose="020F0502020204030204" pitchFamily="34" charset="0"/>
              </a:rPr>
              <a:t>Matematikvejledning</a:t>
            </a:r>
            <a:r>
              <a:rPr lang="da-DK" sz="2000">
                <a:solidFill>
                  <a:srgbClr val="4F2C1D"/>
                </a:solidFill>
                <a:effectLst/>
                <a:ea typeface="Calibri" panose="020F0502020204030204" pitchFamily="34" charset="0"/>
              </a:rPr>
              <a:t> er et tilbud til elever på samtlige årgange og niveauer. Tilbuddet henvender sig primært til de elever, der trods ihærdigt arbejde og gentagne forsøg snubler og oplever vanskeligheder i faget.</a:t>
            </a:r>
            <a:br>
              <a:rPr lang="da-DK" sz="2000">
                <a:solidFill>
                  <a:srgbClr val="4F2C1D"/>
                </a:solidFill>
                <a:effectLst/>
                <a:ea typeface="Calibri" panose="020F0502020204030204" pitchFamily="34" charset="0"/>
              </a:rPr>
            </a:br>
            <a:br>
              <a:rPr lang="da-DK" sz="2000">
                <a:solidFill>
                  <a:srgbClr val="4F2C1D"/>
                </a:solidFill>
                <a:effectLst/>
                <a:ea typeface="Calibri" panose="020F0502020204030204" pitchFamily="34" charset="0"/>
              </a:rPr>
            </a:br>
            <a:r>
              <a:rPr lang="da-DK" sz="2000">
                <a:solidFill>
                  <a:srgbClr val="4F2C1D"/>
                </a:solidFill>
                <a:effectLst/>
                <a:ea typeface="Calibri" panose="020F0502020204030204" pitchFamily="34" charset="0"/>
              </a:rPr>
              <a:t>Vanskelighederne kan vise sig inden for specifikke emner af matematikken, men også på tværs af emner.</a:t>
            </a:r>
            <a:br>
              <a:rPr lang="da-DK" sz="2000">
                <a:solidFill>
                  <a:srgbClr val="4F2C1D"/>
                </a:solidFill>
                <a:effectLst/>
                <a:ea typeface="Calibri" panose="020F0502020204030204" pitchFamily="34" charset="0"/>
              </a:rPr>
            </a:br>
            <a:br>
              <a:rPr lang="da-DK" sz="2000">
                <a:solidFill>
                  <a:srgbClr val="4F2C1D"/>
                </a:solidFill>
                <a:effectLst/>
                <a:ea typeface="Calibri" panose="020F0502020204030204" pitchFamily="34" charset="0"/>
              </a:rPr>
            </a:br>
            <a:r>
              <a:rPr lang="da-DK" sz="2000">
                <a:solidFill>
                  <a:srgbClr val="4F2C1D"/>
                </a:solidFill>
                <a:effectLst/>
                <a:ea typeface="Calibri" panose="020F0502020204030204" pitchFamily="34" charset="0"/>
              </a:rPr>
              <a:t>Matematikvejledningen tager udgangspunkt i den enkelte elev, og vejledningen foregår individuelt eller i minigrupper. Vejledningen gives i skoletiden 3-4 gange om måneden i ca. et halvt modul ad gangen, og der arbejdes intensivt med elevernes særlige udfordringer. Ved vejledningen udleveres opgaver og materiale, som man kan arbejde med i tiden frem mod næste session.</a:t>
            </a:r>
            <a:br>
              <a:rPr lang="da-DK" sz="4000">
                <a:solidFill>
                  <a:srgbClr val="4F2C1D"/>
                </a:solidFill>
                <a:effectLst/>
                <a:ea typeface="Calibri" panose="020F0502020204030204" pitchFamily="34" charset="0"/>
              </a:rPr>
            </a:br>
            <a:endParaRPr lang="da-DK" sz="4800">
              <a:solidFill>
                <a:srgbClr val="4F2C1D"/>
              </a:solidFill>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3338346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err="1"/>
              <a:t>Talentudviklng</a:t>
            </a:r>
            <a:r>
              <a:rPr lang="da-DK"/>
              <a:t> på Aurehøj</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pPr marL="0" indent="0">
              <a:buNone/>
            </a:pPr>
            <a:r>
              <a:rPr lang="da-DK" sz="2800">
                <a:solidFill>
                  <a:srgbClr val="4F2C1D"/>
                </a:solidFill>
              </a:rPr>
              <a:t>Koordinatorer – Lene </a:t>
            </a:r>
            <a:r>
              <a:rPr lang="da-DK" sz="2800" err="1">
                <a:solidFill>
                  <a:srgbClr val="4F2C1D"/>
                </a:solidFill>
              </a:rPr>
              <a:t>Gilkrog</a:t>
            </a:r>
            <a:r>
              <a:rPr lang="da-DK" sz="2800">
                <a:solidFill>
                  <a:srgbClr val="4F2C1D"/>
                </a:solidFill>
              </a:rPr>
              <a:t> og Christina Specht</a:t>
            </a:r>
          </a:p>
          <a:p>
            <a:r>
              <a:rPr lang="da-DK" sz="2800">
                <a:solidFill>
                  <a:srgbClr val="4F2C1D"/>
                </a:solidFill>
              </a:rPr>
              <a:t>ATU</a:t>
            </a:r>
            <a:endParaRPr lang="da-DK" sz="2800">
              <a:solidFill>
                <a:srgbClr val="4F2C1D"/>
              </a:solidFill>
              <a:ea typeface="Open Sans Light"/>
              <a:cs typeface="Open Sans Light"/>
            </a:endParaRPr>
          </a:p>
          <a:p>
            <a:r>
              <a:rPr lang="da-DK" sz="2800">
                <a:solidFill>
                  <a:srgbClr val="4F2C1D"/>
                </a:solidFill>
              </a:rPr>
              <a:t>Forskerspirer</a:t>
            </a:r>
            <a:endParaRPr lang="da-DK" sz="2800">
              <a:solidFill>
                <a:srgbClr val="4F2C1D"/>
              </a:solidFill>
              <a:ea typeface="Open Sans Light"/>
              <a:cs typeface="Open Sans Light"/>
            </a:endParaRPr>
          </a:p>
          <a:p>
            <a:r>
              <a:rPr lang="da-DK" sz="2800">
                <a:solidFill>
                  <a:srgbClr val="4F2C1D"/>
                </a:solidFill>
              </a:rPr>
              <a:t>Olympiader – Vinderplaceringer både i tysk og italiensk</a:t>
            </a:r>
            <a:endParaRPr lang="da-DK" sz="2800">
              <a:solidFill>
                <a:srgbClr val="4F2C1D"/>
              </a:solidFill>
              <a:ea typeface="Open Sans Light"/>
              <a:cs typeface="Open Sans Light"/>
            </a:endParaRPr>
          </a:p>
          <a:p>
            <a:r>
              <a:rPr lang="da-DK" sz="2800">
                <a:solidFill>
                  <a:srgbClr val="4F2C1D"/>
                </a:solidFill>
              </a:rPr>
              <a:t>Georg Mohr – matematikkonkurrence</a:t>
            </a:r>
            <a:endParaRPr lang="da-DK" sz="2800">
              <a:solidFill>
                <a:srgbClr val="4F2C1D"/>
              </a:solidFill>
              <a:ea typeface="Open Sans Light"/>
              <a:cs typeface="Open Sans Light"/>
            </a:endParaRPr>
          </a:p>
          <a:p>
            <a:r>
              <a:rPr lang="da-DK" sz="2800">
                <a:solidFill>
                  <a:srgbClr val="4F2C1D"/>
                </a:solidFill>
              </a:rPr>
              <a:t>Debatudvalg – deltager i debatkonkurrencer i DK og udlandet</a:t>
            </a:r>
            <a:endParaRPr lang="da-DK" sz="2800">
              <a:solidFill>
                <a:srgbClr val="4F2C1D"/>
              </a:solidFill>
              <a:ea typeface="Open Sans Light"/>
              <a:cs typeface="Open Sans Light"/>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955378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AB485-BD9A-7053-B814-E47D041BC3E1}"/>
              </a:ext>
            </a:extLst>
          </p:cNvPr>
          <p:cNvSpPr>
            <a:spLocks noGrp="1"/>
          </p:cNvSpPr>
          <p:nvPr>
            <p:ph type="title"/>
          </p:nvPr>
        </p:nvSpPr>
        <p:spPr/>
        <p:txBody>
          <a:bodyPr/>
          <a:lstStyle/>
          <a:p>
            <a:r>
              <a:rPr lang="en-US" err="1">
                <a:ea typeface="Open Sans Light"/>
                <a:cs typeface="Open Sans Light"/>
              </a:rPr>
              <a:t>Tjek</a:t>
            </a:r>
            <a:r>
              <a:rPr lang="en-US">
                <a:ea typeface="Open Sans Light"/>
                <a:cs typeface="Open Sans Light"/>
              </a:rPr>
              <a:t> </a:t>
            </a:r>
            <a:r>
              <a:rPr lang="en-US" err="1">
                <a:ea typeface="Open Sans Light"/>
                <a:cs typeface="Open Sans Light"/>
              </a:rPr>
              <a:t>hjemmesiden</a:t>
            </a:r>
            <a:endParaRPr lang="en-US" err="1"/>
          </a:p>
        </p:txBody>
      </p:sp>
      <p:sp>
        <p:nvSpPr>
          <p:cNvPr id="4" name="Content Placeholder 3">
            <a:extLst>
              <a:ext uri="{FF2B5EF4-FFF2-40B4-BE49-F238E27FC236}">
                <a16:creationId xmlns:a16="http://schemas.microsoft.com/office/drawing/2014/main" id="{0FCEFDC0-BE2A-0406-7D6C-08A1758CA140}"/>
              </a:ext>
            </a:extLst>
          </p:cNvPr>
          <p:cNvSpPr>
            <a:spLocks noGrp="1"/>
          </p:cNvSpPr>
          <p:nvPr>
            <p:ph idx="1"/>
          </p:nvPr>
        </p:nvSpPr>
        <p:spPr/>
        <p:txBody>
          <a:bodyPr vert="horz" lIns="0" tIns="0" rIns="0" bIns="0" rtlCol="0" anchor="t">
            <a:noAutofit/>
          </a:bodyPr>
          <a:lstStyle/>
          <a:p>
            <a:r>
              <a:rPr lang="en-US" sz="2400">
                <a:solidFill>
                  <a:srgbClr val="4F2C1D"/>
                </a:solidFill>
                <a:ea typeface="Open Sans Light"/>
                <a:cs typeface="Open Sans Light"/>
              </a:rPr>
              <a:t>TIL FORÆLDRE</a:t>
            </a:r>
          </a:p>
          <a:p>
            <a:pPr marL="0" indent="0">
              <a:buNone/>
            </a:pPr>
            <a:r>
              <a:rPr lang="en-US" sz="2400">
                <a:solidFill>
                  <a:srgbClr val="4F2C1D"/>
                </a:solidFill>
                <a:ea typeface="Open Sans Light"/>
                <a:cs typeface="Open Sans Light"/>
              </a:rPr>
              <a:t> Aurehoej.dk/</a:t>
            </a:r>
            <a:r>
              <a:rPr lang="en-US" sz="2400" err="1">
                <a:solidFill>
                  <a:srgbClr val="4F2C1D"/>
                </a:solidFill>
                <a:ea typeface="Open Sans Light"/>
                <a:cs typeface="Open Sans Light"/>
              </a:rPr>
              <a:t>til-foraeldre</a:t>
            </a:r>
            <a:r>
              <a:rPr lang="en-US" sz="2400">
                <a:solidFill>
                  <a:srgbClr val="4F2C1D"/>
                </a:solidFill>
                <a:ea typeface="Open Sans Light"/>
                <a:cs typeface="Open Sans Light"/>
              </a:rPr>
              <a:t>/</a:t>
            </a:r>
          </a:p>
          <a:p>
            <a:endParaRPr lang="en-US" sz="2400">
              <a:solidFill>
                <a:srgbClr val="4F2C1D"/>
              </a:solidFill>
              <a:ea typeface="Open Sans Light"/>
              <a:cs typeface="Open Sans Light"/>
            </a:endParaRPr>
          </a:p>
          <a:p>
            <a:r>
              <a:rPr lang="en-US" sz="2400">
                <a:solidFill>
                  <a:srgbClr val="4F2C1D"/>
                </a:solidFill>
                <a:ea typeface="Open Sans Light"/>
                <a:cs typeface="Open Sans Light"/>
              </a:rPr>
              <a:t>NYHEDSBREVE – </a:t>
            </a:r>
            <a:r>
              <a:rPr lang="en-US" sz="2400" err="1">
                <a:solidFill>
                  <a:srgbClr val="4F2C1D"/>
                </a:solidFill>
                <a:ea typeface="Open Sans Light"/>
                <a:cs typeface="Open Sans Light"/>
              </a:rPr>
              <a:t>tilmeld</a:t>
            </a:r>
            <a:r>
              <a:rPr lang="en-US" sz="2400">
                <a:solidFill>
                  <a:srgbClr val="4F2C1D"/>
                </a:solidFill>
                <a:ea typeface="Open Sans Light"/>
                <a:cs typeface="Open Sans Light"/>
              </a:rPr>
              <a:t> </a:t>
            </a:r>
            <a:r>
              <a:rPr lang="en-US" sz="2400" err="1">
                <a:solidFill>
                  <a:srgbClr val="4F2C1D"/>
                </a:solidFill>
                <a:ea typeface="Open Sans Light"/>
                <a:cs typeface="Open Sans Light"/>
              </a:rPr>
              <a:t>jer</a:t>
            </a:r>
            <a:r>
              <a:rPr lang="en-US" sz="2400">
                <a:solidFill>
                  <a:srgbClr val="4F2C1D"/>
                </a:solidFill>
                <a:ea typeface="Open Sans Light"/>
                <a:cs typeface="Open Sans Light"/>
              </a:rPr>
              <a:t>!</a:t>
            </a:r>
          </a:p>
          <a:p>
            <a:pPr marL="0" indent="0">
              <a:buNone/>
            </a:pPr>
            <a:endParaRPr lang="en-US" sz="2400">
              <a:solidFill>
                <a:srgbClr val="4F2C1D"/>
              </a:solidFill>
              <a:ea typeface="Open Sans Light"/>
              <a:cs typeface="Open Sans Light"/>
            </a:endParaRPr>
          </a:p>
          <a:p>
            <a:r>
              <a:rPr lang="en-US" sz="2400">
                <a:solidFill>
                  <a:srgbClr val="4F2C1D"/>
                </a:solidFill>
                <a:ea typeface="Open Sans Light"/>
                <a:cs typeface="Open Sans Light"/>
              </a:rPr>
              <a:t>FERIEPLANEN finder I her:</a:t>
            </a:r>
          </a:p>
          <a:p>
            <a:pPr marL="0" indent="0">
              <a:buNone/>
            </a:pPr>
            <a:r>
              <a:rPr lang="en-US" sz="2400">
                <a:solidFill>
                  <a:srgbClr val="4F2C1D"/>
                </a:solidFill>
                <a:ea typeface="Open Sans Light"/>
                <a:cs typeface="Open Sans Light"/>
              </a:rPr>
              <a:t> Aurehoej.dk/om-</a:t>
            </a:r>
          </a:p>
          <a:p>
            <a:pPr marL="0" indent="0">
              <a:buNone/>
            </a:pPr>
            <a:r>
              <a:rPr lang="en-US" sz="2400">
                <a:solidFill>
                  <a:srgbClr val="4F2C1D"/>
                </a:solidFill>
                <a:ea typeface="Open Sans Light"/>
                <a:cs typeface="Open Sans Light"/>
              </a:rPr>
              <a:t> </a:t>
            </a:r>
            <a:r>
              <a:rPr lang="en-US" sz="2400" err="1">
                <a:solidFill>
                  <a:srgbClr val="4F2C1D"/>
                </a:solidFill>
                <a:ea typeface="Open Sans Light"/>
                <a:cs typeface="Open Sans Light"/>
              </a:rPr>
              <a:t>aurehoej</a:t>
            </a:r>
            <a:r>
              <a:rPr lang="en-US" sz="2400">
                <a:solidFill>
                  <a:srgbClr val="4F2C1D"/>
                </a:solidFill>
                <a:ea typeface="Open Sans Light"/>
                <a:cs typeface="Open Sans Light"/>
              </a:rPr>
              <a:t>/</a:t>
            </a:r>
            <a:r>
              <a:rPr lang="en-US" sz="2400" err="1">
                <a:solidFill>
                  <a:srgbClr val="4F2C1D"/>
                </a:solidFill>
                <a:ea typeface="Open Sans Light"/>
                <a:cs typeface="Open Sans Light"/>
              </a:rPr>
              <a:t>feriekalender</a:t>
            </a:r>
          </a:p>
          <a:p>
            <a:pPr marL="0" indent="0">
              <a:buNone/>
            </a:pPr>
            <a:endParaRPr lang="en-US">
              <a:ea typeface="Open Sans Light"/>
              <a:cs typeface="Open Sans Light"/>
            </a:endParaRPr>
          </a:p>
          <a:p>
            <a:endParaRPr lang="en-US">
              <a:ea typeface="Open Sans Light"/>
              <a:cs typeface="Open Sans Light"/>
            </a:endParaRPr>
          </a:p>
          <a:p>
            <a:pPr marL="0" indent="0">
              <a:buNone/>
            </a:pPr>
            <a:endParaRPr lang="en-US">
              <a:ea typeface="Open Sans Light"/>
              <a:cs typeface="Open Sans Light"/>
            </a:endParaRPr>
          </a:p>
        </p:txBody>
      </p:sp>
      <p:pic>
        <p:nvPicPr>
          <p:cNvPr id="11" name="Picture Placeholder 10">
            <a:extLst>
              <a:ext uri="{FF2B5EF4-FFF2-40B4-BE49-F238E27FC236}">
                <a16:creationId xmlns:a16="http://schemas.microsoft.com/office/drawing/2014/main" id="{5DDD2614-4987-9B5A-9536-D98427947E42}"/>
              </a:ext>
            </a:extLst>
          </p:cNvPr>
          <p:cNvPicPr>
            <a:picLocks noGrp="1" noChangeAspect="1"/>
          </p:cNvPicPr>
          <p:nvPr>
            <p:ph type="pic" sz="quarter" idx="11"/>
          </p:nvPr>
        </p:nvPicPr>
        <p:blipFill>
          <a:blip r:embed="rId2"/>
          <a:srcRect l="13555" r="13555"/>
          <a:stretch/>
        </p:blipFill>
        <p:spPr>
          <a:prstGeom prst="rect">
            <a:avLst/>
          </a:prstGeom>
        </p:spPr>
      </p:pic>
    </p:spTree>
    <p:extLst>
      <p:ext uri="{BB962C8B-B14F-4D97-AF65-F5344CB8AC3E}">
        <p14:creationId xmlns:p14="http://schemas.microsoft.com/office/powerpoint/2010/main" val="3656733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Ekstra udgifter</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2400">
                <a:solidFill>
                  <a:srgbClr val="4F2C1D"/>
                </a:solidFill>
              </a:rPr>
              <a:t>K</a:t>
            </a:r>
            <a:r>
              <a:rPr lang="da-DK" sz="2400" b="0" i="0">
                <a:solidFill>
                  <a:srgbClr val="4F2C1D"/>
                </a:solidFill>
                <a:effectLst/>
              </a:rPr>
              <a:t>opiering 3 år, formelsamling, kompendium AP, adgang til </a:t>
            </a:r>
            <a:r>
              <a:rPr lang="da-DK" sz="2400" b="0" i="0" err="1">
                <a:solidFill>
                  <a:srgbClr val="4F2C1D"/>
                </a:solidFill>
                <a:effectLst/>
              </a:rPr>
              <a:t>ABaCUS</a:t>
            </a:r>
            <a:r>
              <a:rPr lang="da-DK" sz="2400" b="0" i="0">
                <a:solidFill>
                  <a:srgbClr val="4F2C1D"/>
                </a:solidFill>
                <a:effectLst/>
              </a:rPr>
              <a:t> for kr. 465,00</a:t>
            </a:r>
          </a:p>
          <a:p>
            <a:r>
              <a:rPr lang="da-DK" sz="2400">
                <a:solidFill>
                  <a:srgbClr val="4F2C1D"/>
                </a:solidFill>
              </a:rPr>
              <a:t>I</a:t>
            </a:r>
            <a:r>
              <a:rPr lang="da-DK" sz="2400" b="0" i="0">
                <a:solidFill>
                  <a:srgbClr val="4F2C1D"/>
                </a:solidFill>
                <a:effectLst/>
              </a:rPr>
              <a:t>ntrotur kr. 300,00</a:t>
            </a:r>
          </a:p>
          <a:p>
            <a:r>
              <a:rPr lang="da-DK" sz="2400">
                <a:solidFill>
                  <a:srgbClr val="4F2C1D"/>
                </a:solidFill>
              </a:rPr>
              <a:t>Opkræves  samlet 765.00 inden den 1. september</a:t>
            </a:r>
          </a:p>
          <a:p>
            <a:pPr marL="0" indent="0">
              <a:buNone/>
            </a:pPr>
            <a:r>
              <a:rPr lang="da-DK" sz="2400">
                <a:solidFill>
                  <a:srgbClr val="4F2C1D"/>
                </a:solidFill>
              </a:rPr>
              <a:t>Betales via </a:t>
            </a:r>
            <a:r>
              <a:rPr lang="da-DK" sz="2400" u="sng">
                <a:solidFill>
                  <a:srgbClr val="4F2C1D"/>
                </a:solidFill>
                <a:effectLst/>
                <a:ea typeface="Calibri" panose="020F0502020204030204" pitchFamily="34" charset="0"/>
                <a:hlinkClick r:id="rId2">
                  <a:extLst>
                    <a:ext uri="{A12FA001-AC4F-418D-AE19-62706E023703}">
                      <ahyp:hlinkClr xmlns:ahyp="http://schemas.microsoft.com/office/drawing/2018/hyperlinkcolor" val="tx"/>
                    </a:ext>
                  </a:extLst>
                </a:hlinkClick>
              </a:rPr>
              <a:t>www.gymbetaling.dk</a:t>
            </a:r>
            <a:r>
              <a:rPr lang="da-DK" sz="2400">
                <a:solidFill>
                  <a:srgbClr val="4F2C1D"/>
                </a:solidFill>
                <a:effectLst/>
                <a:ea typeface="Calibri" panose="020F0502020204030204" pitchFamily="34" charset="0"/>
              </a:rPr>
              <a:t>    </a:t>
            </a:r>
          </a:p>
          <a:p>
            <a:pPr marL="0" indent="0">
              <a:buNone/>
            </a:pPr>
            <a:r>
              <a:rPr lang="da-DK" sz="2400">
                <a:solidFill>
                  <a:srgbClr val="4F2C1D"/>
                </a:solidFill>
              </a:rPr>
              <a:t>Eleverne skal logge på med MitID</a:t>
            </a:r>
          </a:p>
          <a:p>
            <a:pPr marL="0" indent="0">
              <a:buNone/>
            </a:pPr>
            <a:r>
              <a:rPr lang="da-DK" sz="2400">
                <a:solidFill>
                  <a:srgbClr val="4F2C1D"/>
                </a:solidFill>
              </a:rPr>
              <a:t>Når man logger ind første gang skal man udfylde en samtykkeerklæring som gælder hele skoletiden   </a:t>
            </a:r>
            <a:r>
              <a:rPr lang="da-DK" sz="3600">
                <a:solidFill>
                  <a:srgbClr val="4F2C1D"/>
                </a:solidFill>
              </a:rPr>
              <a:t>   </a:t>
            </a:r>
            <a:r>
              <a:rPr lang="da-DK" sz="2400">
                <a:solidFill>
                  <a:srgbClr val="4F2C1D"/>
                </a:solidFill>
                <a:effectLst/>
                <a:ea typeface="Calibri" panose="020F0502020204030204" pitchFamily="34" charset="0"/>
              </a:rPr>
              <a:t> </a:t>
            </a:r>
            <a:r>
              <a:rPr lang="da-DK" sz="2400">
                <a:effectLst/>
                <a:ea typeface="Calibri" panose="020F0502020204030204" pitchFamily="34" charset="0"/>
              </a:rPr>
              <a:t>         </a:t>
            </a: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3949187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Ekstra udgifter</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681264" y="1710109"/>
            <a:ext cx="10550525" cy="3804115"/>
          </a:xfrm>
        </p:spPr>
        <p:txBody>
          <a:bodyPr vert="horz" lIns="0" tIns="0" rIns="0" bIns="0" numCol="1" rtlCol="0" anchor="t">
            <a:noAutofit/>
          </a:bodyPr>
          <a:lstStyle/>
          <a:p>
            <a:pPr marL="0" indent="0">
              <a:buNone/>
            </a:pPr>
            <a:r>
              <a:rPr lang="da-DK" sz="2400">
                <a:solidFill>
                  <a:srgbClr val="4F2C1D"/>
                </a:solidFill>
              </a:rPr>
              <a:t>STUDIETURE</a:t>
            </a:r>
          </a:p>
          <a:p>
            <a:pPr marL="0" indent="0">
              <a:buNone/>
            </a:pPr>
            <a:r>
              <a:rPr lang="da-DK" sz="2400">
                <a:solidFill>
                  <a:srgbClr val="4F2C1D"/>
                </a:solidFill>
              </a:rPr>
              <a:t>Studietur 3.g maks. 6.000 kr. (betalingen sker i tre rater. Okt. 2.g, mar. 2.g, jun. 2.g). Første rate er depositum på 1.500 kr. og resten afhænger af turens samlede pris</a:t>
            </a:r>
            <a:endParaRPr lang="da-DK" sz="2400">
              <a:solidFill>
                <a:srgbClr val="4F2C1D"/>
              </a:solidFill>
              <a:ea typeface="Open Sans Light"/>
              <a:cs typeface="Open Sans Light"/>
            </a:endParaRPr>
          </a:p>
          <a:p>
            <a:pPr marL="0" indent="0">
              <a:buNone/>
            </a:pPr>
            <a:endParaRPr lang="da-DK" sz="2400">
              <a:solidFill>
                <a:srgbClr val="4F2C1D"/>
              </a:solidFill>
            </a:endParaRPr>
          </a:p>
          <a:p>
            <a:pPr marL="0" indent="0">
              <a:buNone/>
            </a:pPr>
            <a:r>
              <a:rPr lang="da-DK" sz="2400">
                <a:solidFill>
                  <a:srgbClr val="4F2C1D"/>
                </a:solidFill>
              </a:rPr>
              <a:t>FRIVILLIGE STUDIETURE</a:t>
            </a:r>
            <a:endParaRPr lang="da-DK" sz="2400">
              <a:solidFill>
                <a:srgbClr val="4F2C1D"/>
              </a:solidFill>
              <a:ea typeface="Open Sans Light"/>
              <a:cs typeface="Open Sans Light"/>
            </a:endParaRPr>
          </a:p>
          <a:p>
            <a:pPr marL="342900" indent="-342900">
              <a:buFont typeface="Aptos" panose="020B0004020202020204" pitchFamily="34" charset="0"/>
              <a:buChar char="-"/>
            </a:pPr>
            <a:r>
              <a:rPr lang="da-DK" sz="2400">
                <a:solidFill>
                  <a:srgbClr val="4F2C1D"/>
                </a:solidFill>
              </a:rPr>
              <a:t>Musikrejse 3.500 kr.</a:t>
            </a:r>
            <a:endParaRPr lang="da-DK" sz="2400">
              <a:solidFill>
                <a:srgbClr val="4F2C1D"/>
              </a:solidFill>
              <a:ea typeface="Open Sans Light"/>
              <a:cs typeface="Open Sans Light"/>
            </a:endParaRPr>
          </a:p>
          <a:p>
            <a:pPr marL="342900" indent="-342900">
              <a:buFont typeface="Aptos" panose="020B0004020202020204" pitchFamily="34" charset="0"/>
              <a:buChar char="-"/>
            </a:pPr>
            <a:r>
              <a:rPr lang="da-DK" sz="2400">
                <a:solidFill>
                  <a:srgbClr val="4F2C1D"/>
                </a:solidFill>
              </a:rPr>
              <a:t>Udveksling for sprogfag i 2.g 3.000 kr.</a:t>
            </a:r>
            <a:endParaRPr lang="da-DK" sz="2400">
              <a:solidFill>
                <a:srgbClr val="4F2C1D"/>
              </a:solidFill>
              <a:ea typeface="Open Sans Light"/>
              <a:cs typeface="Open Sans Light"/>
            </a:endParaRPr>
          </a:p>
          <a:p>
            <a:pPr marL="0" indent="0">
              <a:buNone/>
            </a:pPr>
            <a:r>
              <a:rPr lang="da-DK" sz="2400">
                <a:solidFill>
                  <a:srgbClr val="4F2C1D"/>
                </a:solidFill>
              </a:rPr>
              <a:t>Muligt at ansøge vores rejsefond </a:t>
            </a:r>
            <a:endParaRPr lang="da-DK" sz="2400">
              <a:solidFill>
                <a:srgbClr val="4F2C1D"/>
              </a:solidFill>
              <a:ea typeface="Open Sans Light"/>
              <a:cs typeface="Open Sans Light"/>
            </a:endParaRPr>
          </a:p>
          <a:p>
            <a:pPr marL="0" lvl="0" indent="0">
              <a:buNone/>
            </a:pPr>
            <a:endParaRPr lang="da-DK" sz="2400">
              <a:solidFill>
                <a:srgbClr val="4F2C1D"/>
              </a:solidFill>
            </a:endParaRPr>
          </a:p>
          <a:p>
            <a:pPr marL="0" lvl="0" indent="0">
              <a:buNone/>
            </a:pPr>
            <a:endParaRPr lang="da-DK" sz="2400">
              <a:solidFill>
                <a:srgbClr val="4F2C1D"/>
              </a:solidFill>
            </a:endParaRPr>
          </a:p>
          <a:p>
            <a:pPr marL="0" lvl="0" indent="0">
              <a:buNone/>
            </a:pPr>
            <a:endParaRPr lang="da-DK" sz="2400">
              <a:solidFill>
                <a:srgbClr val="4F2C1D"/>
              </a:solidFill>
            </a:endParaRPr>
          </a:p>
          <a:p>
            <a:pPr marL="0" indent="0">
              <a:buNone/>
            </a:pPr>
            <a:endParaRPr lang="da-DK" sz="2400">
              <a:solidFill>
                <a:srgbClr val="000000"/>
              </a:solidFill>
              <a:latin typeface="helvetica neue"/>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96863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Forældremøder i november</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2400">
                <a:solidFill>
                  <a:srgbClr val="4F2C1D"/>
                </a:solidFill>
              </a:rPr>
              <a:t>11. og 13. november </a:t>
            </a:r>
          </a:p>
          <a:p>
            <a:r>
              <a:rPr lang="da-DK" sz="2400">
                <a:solidFill>
                  <a:srgbClr val="4F2C1D"/>
                </a:solidFill>
              </a:rPr>
              <a:t>Møder lærerne fra den nye stamklasse</a:t>
            </a:r>
          </a:p>
          <a:p>
            <a:r>
              <a:rPr lang="da-DK" sz="2400">
                <a:solidFill>
                  <a:srgbClr val="4F2C1D"/>
                </a:solidFill>
              </a:rPr>
              <a:t>Eleverne deltager</a:t>
            </a: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550926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Anbefaling fra vores lærere</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2400">
                <a:solidFill>
                  <a:srgbClr val="4F2C1D"/>
                </a:solidFill>
              </a:rPr>
              <a:t>Spørg ind til, hvad vi arbejder med på skolen, spørg ind til, hvad jeres barn synes er spændende og meningsgivende og suppler gerne med jeres egen viden eller interessefelter</a:t>
            </a:r>
          </a:p>
          <a:p>
            <a:r>
              <a:rPr lang="da-DK" sz="2400">
                <a:solidFill>
                  <a:srgbClr val="4F2C1D"/>
                </a:solidFill>
              </a:rPr>
              <a:t>Støt jeres barn i at få søvn nok og i, at det er ok ikke at være den bedste til alting til alle tider</a:t>
            </a:r>
            <a:endParaRPr lang="da-DK" sz="2400">
              <a:solidFill>
                <a:srgbClr val="4F2C1D"/>
              </a:solidFill>
              <a:ea typeface="Open Sans Light"/>
              <a:cs typeface="Open Sans Light"/>
            </a:endParaRPr>
          </a:p>
          <a:p>
            <a:r>
              <a:rPr lang="da-DK" sz="2400">
                <a:solidFill>
                  <a:srgbClr val="4F2C1D"/>
                </a:solidFill>
              </a:rPr>
              <a:t>Penalhus er en vigtig del af en skoletaske – hjælp gerne de unge med at huske det og at få pakket de relevante bøger i tasken</a:t>
            </a:r>
            <a:endParaRPr lang="da-DK" sz="2400">
              <a:solidFill>
                <a:srgbClr val="4F2C1D"/>
              </a:solidFill>
              <a:ea typeface="Open Sans Light"/>
              <a:cs typeface="Open Sans Light"/>
            </a:endParaRPr>
          </a:p>
          <a:p>
            <a:r>
              <a:rPr lang="da-DK" sz="2400">
                <a:solidFill>
                  <a:srgbClr val="4F2C1D"/>
                </a:solidFill>
              </a:rPr>
              <a:t>Mindre fokus på fravær og karakterer og mere på læring</a:t>
            </a:r>
            <a:endParaRPr lang="da-DK" sz="2400">
              <a:solidFill>
                <a:srgbClr val="4F2C1D"/>
              </a:solidFill>
              <a:ea typeface="Open Sans Light"/>
              <a:cs typeface="Open Sans Light"/>
            </a:endParaRPr>
          </a:p>
          <a:p>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89615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Anbefaling fra vores lærere</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a:xfrm>
            <a:off x="855436" y="2039711"/>
            <a:ext cx="10550525" cy="3566609"/>
          </a:xfrm>
        </p:spPr>
        <p:txBody>
          <a:bodyPr vert="horz" lIns="0" tIns="0" rIns="0" bIns="0" numCol="1" rtlCol="0" anchor="t">
            <a:noAutofit/>
          </a:bodyPr>
          <a:lstStyle/>
          <a:p>
            <a:r>
              <a:rPr lang="da-DK" sz="2400">
                <a:solidFill>
                  <a:srgbClr val="4F2C1D"/>
                </a:solidFill>
              </a:rPr>
              <a:t>At mere alkohol ikke er det samme som mere morskab</a:t>
            </a:r>
          </a:p>
          <a:p>
            <a:r>
              <a:rPr lang="da-DK" sz="2400">
                <a:solidFill>
                  <a:srgbClr val="4F2C1D"/>
                </a:solidFill>
              </a:rPr>
              <a:t>At elevernes erhvervsarbejde er godt ift. at lære at tjene penge, men bør prioriteres lavere end lektier</a:t>
            </a:r>
            <a:endParaRPr lang="da-DK" sz="2400">
              <a:solidFill>
                <a:srgbClr val="4F2C1D"/>
              </a:solidFill>
              <a:ea typeface="Open Sans Light"/>
              <a:cs typeface="Open Sans Light"/>
            </a:endParaRPr>
          </a:p>
          <a:p>
            <a:r>
              <a:rPr lang="da-DK" sz="2400">
                <a:solidFill>
                  <a:srgbClr val="4F2C1D"/>
                </a:solidFill>
              </a:rPr>
              <a:t>Det er hårdt at være teenager, så for at gøre det lettere, kan man hjælpe dem ved at sørge for, at de ikke spreder deres tid over for mange ting som f.eks. studiejob, eksterne kor/orkestre, politik, kørekort…</a:t>
            </a:r>
            <a:endParaRPr lang="da-DK" sz="2400">
              <a:solidFill>
                <a:srgbClr val="4F2C1D"/>
              </a:solidFill>
              <a:ea typeface="Open Sans Light"/>
              <a:cs typeface="Open Sans Light"/>
            </a:endParaRPr>
          </a:p>
          <a:p>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1157785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F2C6-D2EC-093B-CC46-18FAEF4EE199}"/>
              </a:ext>
            </a:extLst>
          </p:cNvPr>
          <p:cNvSpPr>
            <a:spLocks noGrp="1"/>
          </p:cNvSpPr>
          <p:nvPr>
            <p:ph type="title"/>
          </p:nvPr>
        </p:nvSpPr>
        <p:spPr/>
        <p:txBody>
          <a:bodyPr/>
          <a:lstStyle/>
          <a:p>
            <a:r>
              <a:rPr lang="da-DK"/>
              <a:t>Værdigrundlag</a:t>
            </a:r>
          </a:p>
        </p:txBody>
      </p:sp>
      <p:sp>
        <p:nvSpPr>
          <p:cNvPr id="3" name="Pladsholder til indhold 2">
            <a:extLst>
              <a:ext uri="{FF2B5EF4-FFF2-40B4-BE49-F238E27FC236}">
                <a16:creationId xmlns:a16="http://schemas.microsoft.com/office/drawing/2014/main" id="{A598ABB6-DF74-E0CE-799D-EE3E85B92F6C}"/>
              </a:ext>
            </a:extLst>
          </p:cNvPr>
          <p:cNvSpPr>
            <a:spLocks noGrp="1"/>
          </p:cNvSpPr>
          <p:nvPr>
            <p:ph idx="1"/>
          </p:nvPr>
        </p:nvSpPr>
        <p:spPr/>
        <p:txBody>
          <a:bodyPr vert="horz" lIns="0" tIns="0" rIns="0" bIns="0" numCol="1" rtlCol="0" anchor="t">
            <a:noAutofit/>
          </a:bodyPr>
          <a:lstStyle/>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da-DK" sz="1600">
                <a:solidFill>
                  <a:srgbClr val="4F2C1D"/>
                </a:solidFill>
                <a:effectLst/>
                <a:latin typeface="Open Sans Light"/>
                <a:ea typeface="Times New Roman" panose="02020603050405020304" pitchFamily="18" charset="0"/>
                <a:cs typeface="Calibri"/>
              </a:rPr>
              <a:t>Vi værdsætter hinandens forskelligheder og anerkender, at </a:t>
            </a:r>
            <a:r>
              <a:rPr lang="da-DK" sz="2800" b="1">
                <a:solidFill>
                  <a:srgbClr val="4F2C1D"/>
                </a:solidFill>
                <a:effectLst/>
                <a:latin typeface="Open Sans Light"/>
                <a:ea typeface="Times New Roman" panose="02020603050405020304" pitchFamily="18" charset="0"/>
                <a:cs typeface="Calibri"/>
              </a:rPr>
              <a:t>tolerance og respekt </a:t>
            </a:r>
            <a:r>
              <a:rPr lang="da-DK" sz="1600">
                <a:solidFill>
                  <a:srgbClr val="4F2C1D"/>
                </a:solidFill>
                <a:effectLst/>
                <a:latin typeface="Open Sans Light"/>
                <a:ea typeface="Times New Roman" panose="02020603050405020304" pitchFamily="18" charset="0"/>
                <a:cs typeface="Calibri"/>
              </a:rPr>
              <a:t>er grundlaget for faglig fordybelse, gode sociale relationer og demokrati.</a:t>
            </a:r>
            <a:endParaRPr lang="da-DK" sz="1600">
              <a:solidFill>
                <a:srgbClr val="4F2C1D"/>
              </a:solidFill>
              <a:effectLst/>
              <a:latin typeface="Open Sans Light"/>
              <a:ea typeface="Calibri" panose="020F0502020204030204" pitchFamily="34" charset="0"/>
              <a:cs typeface="Calibri"/>
            </a:endParaRP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da-DK" sz="1600">
                <a:solidFill>
                  <a:srgbClr val="4F2C1D"/>
                </a:solidFill>
                <a:effectLst/>
                <a:latin typeface="Open Sans Light"/>
                <a:ea typeface="Times New Roman" panose="02020603050405020304" pitchFamily="18" charset="0"/>
                <a:cs typeface="Calibri"/>
              </a:rPr>
              <a:t>Undervisningen skal lægge op til et aktivt og ansvarligt </a:t>
            </a:r>
            <a:r>
              <a:rPr lang="da-DK" sz="2800" b="1">
                <a:solidFill>
                  <a:srgbClr val="4F2C1D"/>
                </a:solidFill>
                <a:effectLst/>
                <a:latin typeface="Open Sans Light"/>
                <a:ea typeface="Times New Roman" panose="02020603050405020304" pitchFamily="18" charset="0"/>
                <a:cs typeface="Calibri"/>
              </a:rPr>
              <a:t>medborgerskab</a:t>
            </a:r>
            <a:r>
              <a:rPr lang="da-DK" sz="1600">
                <a:solidFill>
                  <a:srgbClr val="4F2C1D"/>
                </a:solidFill>
                <a:effectLst/>
                <a:latin typeface="Open Sans Light"/>
                <a:ea typeface="Times New Roman" panose="02020603050405020304" pitchFamily="18" charset="0"/>
                <a:cs typeface="Calibri"/>
              </a:rPr>
              <a:t> med både lokal forankring og globalt perspektiv. </a:t>
            </a:r>
            <a:endParaRPr lang="da-DK" sz="1600">
              <a:solidFill>
                <a:srgbClr val="4F2C1D"/>
              </a:solidFill>
              <a:effectLst/>
              <a:latin typeface="Open Sans Light"/>
              <a:ea typeface="Calibri" panose="020F0502020204030204" pitchFamily="34" charset="0"/>
              <a:cs typeface="Calibri"/>
            </a:endParaRP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da-DK" sz="1600">
                <a:solidFill>
                  <a:srgbClr val="4F2C1D"/>
                </a:solidFill>
                <a:effectLst/>
                <a:latin typeface="Open Sans Light"/>
                <a:ea typeface="Times New Roman" panose="02020603050405020304" pitchFamily="18" charset="0"/>
                <a:cs typeface="Calibri"/>
              </a:rPr>
              <a:t>Vi arbejder for, at alle får en viden om og forståelse for </a:t>
            </a:r>
            <a:r>
              <a:rPr lang="da-DK" sz="2800" b="1">
                <a:solidFill>
                  <a:srgbClr val="4F2C1D"/>
                </a:solidFill>
                <a:effectLst/>
                <a:latin typeface="Open Sans Light"/>
                <a:ea typeface="Times New Roman" panose="02020603050405020304" pitchFamily="18" charset="0"/>
                <a:cs typeface="Calibri"/>
              </a:rPr>
              <a:t>klima og bæredygtighed</a:t>
            </a:r>
            <a:r>
              <a:rPr lang="da-DK" sz="1600">
                <a:solidFill>
                  <a:srgbClr val="4F2C1D"/>
                </a:solidFill>
                <a:effectLst/>
                <a:latin typeface="Open Sans Light"/>
                <a:ea typeface="Times New Roman" panose="02020603050405020304" pitchFamily="18" charset="0"/>
                <a:cs typeface="Calibri"/>
              </a:rPr>
              <a:t>, så vi i fællesskab bliver bevidste om vores eget forbrug og anvendelse af ressourcer</a:t>
            </a:r>
            <a:endParaRPr lang="da-DK" sz="1600">
              <a:solidFill>
                <a:srgbClr val="4F2C1D"/>
              </a:solidFill>
              <a:effectLst/>
              <a:latin typeface="Open Sans Light"/>
              <a:ea typeface="Calibri" panose="020F0502020204030204" pitchFamily="34" charset="0"/>
              <a:cs typeface="Calibri"/>
            </a:endParaRPr>
          </a:p>
          <a:p>
            <a:pPr marL="0" indent="0">
              <a:buNone/>
            </a:pPr>
            <a:endParaRPr lang="da-DK" sz="2000" b="1">
              <a:solidFill>
                <a:schemeClr val="tx1"/>
              </a:solidFill>
              <a:ea typeface="Open Sans Light"/>
              <a:cs typeface="Open Sans Light"/>
            </a:endParaRPr>
          </a:p>
        </p:txBody>
      </p:sp>
    </p:spTree>
    <p:extLst>
      <p:ext uri="{BB962C8B-B14F-4D97-AF65-F5344CB8AC3E}">
        <p14:creationId xmlns:p14="http://schemas.microsoft.com/office/powerpoint/2010/main" val="2605402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B22515BF-268C-4948-8FF3-8615856B2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pic>
        <p:nvPicPr>
          <p:cNvPr id="107" name="Picture 106">
            <a:extLst>
              <a:ext uri="{FF2B5EF4-FFF2-40B4-BE49-F238E27FC236}">
                <a16:creationId xmlns:a16="http://schemas.microsoft.com/office/drawing/2014/main" id="{DFE61F31-0530-46F4-B08D-3B418E749B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srcRect t="2769" b="-2769"/>
          <a:stretch/>
        </p:blipFill>
        <p:spPr>
          <a:xfrm>
            <a:off x="0" y="6135624"/>
            <a:ext cx="12192000" cy="742950"/>
          </a:xfrm>
          <a:prstGeom prst="rect">
            <a:avLst/>
          </a:prstGeom>
        </p:spPr>
      </p:pic>
      <p:cxnSp>
        <p:nvCxnSpPr>
          <p:cNvPr id="109" name="Straight Connector 108">
            <a:extLst>
              <a:ext uri="{FF2B5EF4-FFF2-40B4-BE49-F238E27FC236}">
                <a16:creationId xmlns:a16="http://schemas.microsoft.com/office/drawing/2014/main" id="{F24A66FE-6096-4908-8E2D-A0366AF81A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A410EE9-7A22-4FA0-895C-19437C6A7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3" name="Pladsholder til indhold 2" descr="Et billede, der indeholder person, udendørs, mængde, gruppe&#10;&#10;Automatisk genereret beskrivelse">
            <a:extLst>
              <a:ext uri="{FF2B5EF4-FFF2-40B4-BE49-F238E27FC236}">
                <a16:creationId xmlns:a16="http://schemas.microsoft.com/office/drawing/2014/main" id="{200FE968-446E-1E82-89D5-CE1F59A9EFCF}"/>
              </a:ext>
            </a:extLst>
          </p:cNvPr>
          <p:cNvPicPr>
            <a:picLocks noGrp="1" noChangeAspect="1"/>
          </p:cNvPicPr>
          <p:nvPr>
            <p:ph idx="1"/>
          </p:nvPr>
        </p:nvPicPr>
        <p:blipFill rotWithShape="1">
          <a:blip r:embed="rId3"/>
          <a:srcRect r="3"/>
          <a:stretch/>
        </p:blipFill>
        <p:spPr>
          <a:xfrm>
            <a:off x="20" y="10"/>
            <a:ext cx="12191675" cy="6857990"/>
          </a:xfrm>
          <a:prstGeom prst="rect">
            <a:avLst/>
          </a:prstGeom>
        </p:spPr>
      </p:pic>
      <p:sp>
        <p:nvSpPr>
          <p:cNvPr id="113" name="Rectangle 112">
            <a:extLst>
              <a:ext uri="{FF2B5EF4-FFF2-40B4-BE49-F238E27FC236}">
                <a16:creationId xmlns:a16="http://schemas.microsoft.com/office/drawing/2014/main" id="{DDECC177-C01E-4227-9710-BA651FA36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3" y="3768677"/>
            <a:ext cx="8295215" cy="2591842"/>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A77ECC4-0A5E-4524-B931-6EF53C3023E2}"/>
              </a:ext>
            </a:extLst>
          </p:cNvPr>
          <p:cNvSpPr>
            <a:spLocks noGrp="1"/>
          </p:cNvSpPr>
          <p:nvPr>
            <p:ph type="title"/>
          </p:nvPr>
        </p:nvSpPr>
        <p:spPr>
          <a:xfrm>
            <a:off x="1459774" y="3927694"/>
            <a:ext cx="6684257" cy="2268233"/>
          </a:xfrm>
        </p:spPr>
        <p:txBody>
          <a:bodyPr vert="horz" lIns="91440" tIns="45720" rIns="91440" bIns="45720" rtlCol="0" anchor="b">
            <a:normAutofit/>
          </a:bodyPr>
          <a:lstStyle/>
          <a:p>
            <a:pPr algn="r"/>
            <a:r>
              <a:rPr lang="en-US" sz="4000" dirty="0">
                <a:solidFill>
                  <a:srgbClr val="FFFFFE"/>
                </a:solidFill>
              </a:rPr>
              <a:t>Tak for i </a:t>
            </a:r>
            <a:r>
              <a:rPr lang="en-US" sz="4000" dirty="0" err="1">
                <a:solidFill>
                  <a:srgbClr val="FFFFFE"/>
                </a:solidFill>
              </a:rPr>
              <a:t>aften</a:t>
            </a:r>
            <a:r>
              <a:rPr lang="en-US" sz="4000" dirty="0">
                <a:solidFill>
                  <a:srgbClr val="FFFFFE"/>
                </a:solidFill>
              </a:rPr>
              <a:t>!</a:t>
            </a:r>
          </a:p>
        </p:txBody>
      </p:sp>
      <p:cxnSp>
        <p:nvCxnSpPr>
          <p:cNvPr id="115" name="Straight Connector 114">
            <a:extLst>
              <a:ext uri="{FF2B5EF4-FFF2-40B4-BE49-F238E27FC236}">
                <a16:creationId xmlns:a16="http://schemas.microsoft.com/office/drawing/2014/main" id="{0BE2885E-1EDB-4C25-850F-96F9CB42DD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91" y="3919227"/>
            <a:ext cx="0" cy="227670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745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2DB9A59D-BB84-5890-1FBF-CC03629DEE68}"/>
              </a:ext>
            </a:extLst>
          </p:cNvPr>
          <p:cNvPicPr>
            <a:picLocks noGrp="1" noChangeAspect="1"/>
          </p:cNvPicPr>
          <p:nvPr>
            <p:ph type="pic" sz="quarter" idx="11"/>
          </p:nvPr>
        </p:nvPicPr>
        <p:blipFill>
          <a:blip r:embed="rId2"/>
          <a:srcRect l="14584" r="14584"/>
          <a:stretch/>
        </p:blipFill>
        <p:spPr/>
      </p:pic>
      <p:sp>
        <p:nvSpPr>
          <p:cNvPr id="3" name="Titel 2">
            <a:extLst>
              <a:ext uri="{FF2B5EF4-FFF2-40B4-BE49-F238E27FC236}">
                <a16:creationId xmlns:a16="http://schemas.microsoft.com/office/drawing/2014/main" id="{3EE47B3C-27E9-2046-B201-E8179901E7E7}"/>
              </a:ext>
            </a:extLst>
          </p:cNvPr>
          <p:cNvSpPr>
            <a:spLocks noGrp="1"/>
          </p:cNvSpPr>
          <p:nvPr>
            <p:ph type="title"/>
          </p:nvPr>
        </p:nvSpPr>
        <p:spPr/>
        <p:txBody>
          <a:bodyPr/>
          <a:lstStyle/>
          <a:p>
            <a:r>
              <a:rPr lang="da-DK"/>
              <a:t>Grøn og  bæredygtig skole</a:t>
            </a:r>
          </a:p>
        </p:txBody>
      </p:sp>
      <p:sp>
        <p:nvSpPr>
          <p:cNvPr id="4" name="Pladsholder til indhold 3">
            <a:extLst>
              <a:ext uri="{FF2B5EF4-FFF2-40B4-BE49-F238E27FC236}">
                <a16:creationId xmlns:a16="http://schemas.microsoft.com/office/drawing/2014/main" id="{D1808193-B0DA-E1F3-8CC3-0A59B0438868}"/>
              </a:ext>
            </a:extLst>
          </p:cNvPr>
          <p:cNvSpPr>
            <a:spLocks noGrp="1"/>
          </p:cNvSpPr>
          <p:nvPr>
            <p:ph idx="1"/>
          </p:nvPr>
        </p:nvSpPr>
        <p:spPr>
          <a:xfrm>
            <a:off x="838200" y="1861457"/>
            <a:ext cx="4429125" cy="4088493"/>
          </a:xfrm>
        </p:spPr>
        <p:txBody>
          <a:bodyPr/>
          <a:lstStyle/>
          <a:p>
            <a:pPr marL="0" indent="0">
              <a:buNone/>
            </a:pPr>
            <a:r>
              <a:rPr lang="da-DK" sz="2000">
                <a:solidFill>
                  <a:schemeClr val="accent3"/>
                </a:solidFill>
              </a:rPr>
              <a:t>Klima- og miljøudvalg: </a:t>
            </a:r>
          </a:p>
          <a:p>
            <a:r>
              <a:rPr lang="da-DK" sz="2000">
                <a:solidFill>
                  <a:schemeClr val="accent3"/>
                </a:solidFill>
              </a:rPr>
              <a:t>Klimahandledag på Aurehøj 19/9</a:t>
            </a:r>
          </a:p>
          <a:p>
            <a:r>
              <a:rPr lang="da-DK" sz="2000">
                <a:solidFill>
                  <a:schemeClr val="accent3"/>
                </a:solidFill>
              </a:rPr>
              <a:t>Solceller på musikhuset</a:t>
            </a:r>
          </a:p>
          <a:p>
            <a:r>
              <a:rPr lang="da-DK" sz="2000">
                <a:solidFill>
                  <a:schemeClr val="accent3"/>
                </a:solidFill>
              </a:rPr>
              <a:t>Grønt klasselokale - udendørs </a:t>
            </a:r>
          </a:p>
          <a:p>
            <a:pPr marL="0" indent="0">
              <a:buNone/>
            </a:pPr>
            <a:r>
              <a:rPr lang="da-DK" sz="2000">
                <a:solidFill>
                  <a:schemeClr val="accent3"/>
                </a:solidFill>
              </a:rPr>
              <a:t>UNESCO-skole – vi arbejder med Verdensmål</a:t>
            </a:r>
          </a:p>
          <a:p>
            <a:pPr marL="0" indent="0">
              <a:buNone/>
            </a:pPr>
            <a:r>
              <a:rPr lang="da-DK" sz="2000">
                <a:solidFill>
                  <a:schemeClr val="accent3"/>
                </a:solidFill>
              </a:rPr>
              <a:t>Bæredygtige studierejser – dog udfordret af DB</a:t>
            </a:r>
          </a:p>
          <a:p>
            <a:pPr marL="0" indent="0">
              <a:buNone/>
            </a:pPr>
            <a:r>
              <a:rPr lang="da-DK" sz="2000">
                <a:solidFill>
                  <a:schemeClr val="accent3"/>
                </a:solidFill>
              </a:rPr>
              <a:t>Bæredygtighed ind i undervisningen – flere projekter</a:t>
            </a:r>
          </a:p>
          <a:p>
            <a:pPr marL="0" indent="0">
              <a:buNone/>
            </a:pPr>
            <a:endParaRPr lang="da-DK" sz="2000">
              <a:solidFill>
                <a:schemeClr val="accent3"/>
              </a:solidFill>
            </a:endParaRPr>
          </a:p>
          <a:p>
            <a:pPr marL="0" indent="0">
              <a:buNone/>
            </a:pPr>
            <a:endParaRPr lang="da-DK" sz="2000">
              <a:solidFill>
                <a:schemeClr val="accent3"/>
              </a:solidFill>
            </a:endParaRPr>
          </a:p>
          <a:p>
            <a:pPr marL="0" indent="0">
              <a:buNone/>
            </a:pPr>
            <a:endParaRPr lang="da-DK" sz="2000">
              <a:solidFill>
                <a:schemeClr val="accent3"/>
              </a:solidFill>
            </a:endParaRPr>
          </a:p>
        </p:txBody>
      </p:sp>
    </p:spTree>
    <p:extLst>
      <p:ext uri="{BB962C8B-B14F-4D97-AF65-F5344CB8AC3E}">
        <p14:creationId xmlns:p14="http://schemas.microsoft.com/office/powerpoint/2010/main" val="133006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udendørs, tøj, person, hjul&#10;&#10;Automatisk genereret beskrivelse">
            <a:extLst>
              <a:ext uri="{FF2B5EF4-FFF2-40B4-BE49-F238E27FC236}">
                <a16:creationId xmlns:a16="http://schemas.microsoft.com/office/drawing/2014/main" id="{FFC671E7-D8A2-4346-4A1E-21C02DB64916}"/>
              </a:ext>
            </a:extLst>
          </p:cNvPr>
          <p:cNvPicPr>
            <a:picLocks noGrp="1" noChangeAspect="1"/>
          </p:cNvPicPr>
          <p:nvPr>
            <p:ph type="pic" sz="quarter" idx="11"/>
          </p:nvPr>
        </p:nvPicPr>
        <p:blipFill>
          <a:blip r:embed="rId2"/>
          <a:srcRect l="15848" r="15848"/>
          <a:stretch>
            <a:fillRect/>
          </a:stretch>
        </p:blipFill>
        <p:spPr/>
      </p:pic>
      <p:sp>
        <p:nvSpPr>
          <p:cNvPr id="3" name="Titel 2">
            <a:extLst>
              <a:ext uri="{FF2B5EF4-FFF2-40B4-BE49-F238E27FC236}">
                <a16:creationId xmlns:a16="http://schemas.microsoft.com/office/drawing/2014/main" id="{616066F8-9E25-E294-1351-B26381C59545}"/>
              </a:ext>
            </a:extLst>
          </p:cNvPr>
          <p:cNvSpPr>
            <a:spLocks noGrp="1"/>
          </p:cNvSpPr>
          <p:nvPr>
            <p:ph type="title"/>
          </p:nvPr>
        </p:nvSpPr>
        <p:spPr/>
        <p:txBody>
          <a:bodyPr/>
          <a:lstStyle/>
          <a:p>
            <a:r>
              <a:rPr lang="da-DK"/>
              <a:t>Lokal skole</a:t>
            </a:r>
          </a:p>
        </p:txBody>
      </p:sp>
      <p:sp>
        <p:nvSpPr>
          <p:cNvPr id="4" name="Pladsholder til indhold 3">
            <a:extLst>
              <a:ext uri="{FF2B5EF4-FFF2-40B4-BE49-F238E27FC236}">
                <a16:creationId xmlns:a16="http://schemas.microsoft.com/office/drawing/2014/main" id="{2BB114FC-C58B-033A-910D-C1D7491DDBFA}"/>
              </a:ext>
            </a:extLst>
          </p:cNvPr>
          <p:cNvSpPr>
            <a:spLocks noGrp="1"/>
          </p:cNvSpPr>
          <p:nvPr>
            <p:ph idx="1"/>
          </p:nvPr>
        </p:nvSpPr>
        <p:spPr/>
        <p:txBody>
          <a:bodyPr/>
          <a:lstStyle/>
          <a:p>
            <a:r>
              <a:rPr lang="da-DK" sz="2000">
                <a:solidFill>
                  <a:schemeClr val="accent3"/>
                </a:solidFill>
              </a:rPr>
              <a:t>50% optages helt almindeligt på transportafstand</a:t>
            </a:r>
          </a:p>
          <a:p>
            <a:r>
              <a:rPr lang="da-DK" sz="2000">
                <a:solidFill>
                  <a:schemeClr val="accent3"/>
                </a:solidFill>
              </a:rPr>
              <a:t>95 forskellige skoler</a:t>
            </a:r>
          </a:p>
          <a:p>
            <a:r>
              <a:rPr lang="da-DK" sz="2000">
                <a:solidFill>
                  <a:schemeClr val="accent3"/>
                </a:solidFill>
              </a:rPr>
              <a:t>KULT samarbejde med kreative skoler</a:t>
            </a:r>
          </a:p>
          <a:p>
            <a:r>
              <a:rPr lang="da-DK" sz="2000">
                <a:solidFill>
                  <a:schemeClr val="accent3"/>
                </a:solidFill>
              </a:rPr>
              <a:t>Masterclass samarbejde med Gentofte skoler</a:t>
            </a:r>
          </a:p>
          <a:p>
            <a:r>
              <a:rPr lang="da-DK" sz="2000">
                <a:solidFill>
                  <a:schemeClr val="accent3"/>
                </a:solidFill>
              </a:rPr>
              <a:t>Arbejder med sundhed og trivsel sammen med Gentofte kommune</a:t>
            </a:r>
          </a:p>
          <a:p>
            <a:r>
              <a:rPr lang="da-DK" sz="2000">
                <a:solidFill>
                  <a:schemeClr val="accent3"/>
                </a:solidFill>
              </a:rPr>
              <a:t>Nikotinfri skole, sundhedskonsulent, psykisk førstehjælp</a:t>
            </a:r>
          </a:p>
        </p:txBody>
      </p:sp>
    </p:spTree>
    <p:extLst>
      <p:ext uri="{BB962C8B-B14F-4D97-AF65-F5344CB8AC3E}">
        <p14:creationId xmlns:p14="http://schemas.microsoft.com/office/powerpoint/2010/main" val="237735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FFC671E7-D8A2-4346-4A1E-21C02DB64916}"/>
              </a:ext>
            </a:extLst>
          </p:cNvPr>
          <p:cNvPicPr>
            <a:picLocks noGrp="1" noChangeAspect="1"/>
          </p:cNvPicPr>
          <p:nvPr>
            <p:ph type="pic" sz="quarter" idx="11"/>
          </p:nvPr>
        </p:nvPicPr>
        <p:blipFill>
          <a:blip r:embed="rId2"/>
          <a:srcRect l="15848" r="15848"/>
          <a:stretch/>
        </p:blipFill>
        <p:spPr/>
      </p:pic>
      <p:sp>
        <p:nvSpPr>
          <p:cNvPr id="3" name="Titel 2">
            <a:extLst>
              <a:ext uri="{FF2B5EF4-FFF2-40B4-BE49-F238E27FC236}">
                <a16:creationId xmlns:a16="http://schemas.microsoft.com/office/drawing/2014/main" id="{616066F8-9E25-E294-1351-B26381C59545}"/>
              </a:ext>
            </a:extLst>
          </p:cNvPr>
          <p:cNvSpPr>
            <a:spLocks noGrp="1"/>
          </p:cNvSpPr>
          <p:nvPr>
            <p:ph type="title"/>
          </p:nvPr>
        </p:nvSpPr>
        <p:spPr/>
        <p:txBody>
          <a:bodyPr/>
          <a:lstStyle/>
          <a:p>
            <a:r>
              <a:rPr lang="da-DK" sz="3200"/>
              <a:t>Aurehøj og musikken</a:t>
            </a:r>
            <a:endParaRPr lang="da-DK"/>
          </a:p>
        </p:txBody>
      </p:sp>
      <p:sp>
        <p:nvSpPr>
          <p:cNvPr id="4" name="Pladsholder til indhold 3">
            <a:extLst>
              <a:ext uri="{FF2B5EF4-FFF2-40B4-BE49-F238E27FC236}">
                <a16:creationId xmlns:a16="http://schemas.microsoft.com/office/drawing/2014/main" id="{2BB114FC-C58B-033A-910D-C1D7491DDBFA}"/>
              </a:ext>
            </a:extLst>
          </p:cNvPr>
          <p:cNvSpPr>
            <a:spLocks noGrp="1"/>
          </p:cNvSpPr>
          <p:nvPr>
            <p:ph idx="1"/>
          </p:nvPr>
        </p:nvSpPr>
        <p:spPr>
          <a:xfrm>
            <a:off x="6410078" y="1952625"/>
            <a:ext cx="4943722" cy="3566609"/>
          </a:xfrm>
        </p:spPr>
        <p:txBody>
          <a:bodyPr vert="horz" lIns="0" tIns="0" rIns="0" bIns="0" rtlCol="0" anchor="t">
            <a:noAutofit/>
          </a:bodyPr>
          <a:lstStyle/>
          <a:p>
            <a:pPr marL="0" indent="0">
              <a:lnSpc>
                <a:spcPct val="150000"/>
              </a:lnSpc>
              <a:buNone/>
            </a:pPr>
            <a:r>
              <a:rPr lang="da-DK" sz="2000">
                <a:solidFill>
                  <a:srgbClr val="4F2C1D"/>
                </a:solidFill>
              </a:rPr>
              <a:t>1930’erne band og kor</a:t>
            </a:r>
            <a:br>
              <a:rPr lang="da-DK" sz="2000"/>
            </a:br>
            <a:r>
              <a:rPr lang="da-DK" sz="2000">
                <a:solidFill>
                  <a:srgbClr val="4F2C1D"/>
                </a:solidFill>
              </a:rPr>
              <a:t>1953: første forsøgslinje med nysproglige klasse med musikspeciale</a:t>
            </a:r>
            <a:br>
              <a:rPr lang="da-DK" sz="2000"/>
            </a:br>
            <a:r>
              <a:rPr lang="da-DK" sz="2000">
                <a:solidFill>
                  <a:srgbClr val="4F2C1D"/>
                </a:solidFill>
              </a:rPr>
              <a:t>Senere også en matematik-musik klasse (1970)</a:t>
            </a:r>
            <a:br>
              <a:rPr lang="da-DK" sz="2000"/>
            </a:br>
            <a:r>
              <a:rPr lang="da-DK" sz="2000">
                <a:solidFill>
                  <a:srgbClr val="4F2C1D"/>
                </a:solidFill>
              </a:rPr>
              <a:t>Typisk fire studieretninger med musik A pr. årgang</a:t>
            </a:r>
            <a:endParaRPr lang="en-US" sz="2000">
              <a:ea typeface="Open Sans Light"/>
              <a:cs typeface="Open Sans Light"/>
            </a:endParaRPr>
          </a:p>
        </p:txBody>
      </p:sp>
    </p:spTree>
    <p:extLst>
      <p:ext uri="{BB962C8B-B14F-4D97-AF65-F5344CB8AC3E}">
        <p14:creationId xmlns:p14="http://schemas.microsoft.com/office/powerpoint/2010/main" val="2713531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42B82-A625-A071-7114-09829B3C9FA5}"/>
              </a:ext>
            </a:extLst>
          </p:cNvPr>
          <p:cNvSpPr>
            <a:spLocks noGrp="1"/>
          </p:cNvSpPr>
          <p:nvPr>
            <p:ph type="ctrTitle"/>
          </p:nvPr>
        </p:nvSpPr>
        <p:spPr>
          <a:xfrm>
            <a:off x="0" y="0"/>
            <a:ext cx="6096000" cy="5958000"/>
          </a:xfrm>
        </p:spPr>
        <p:txBody>
          <a:bodyPr anchor="ctr">
            <a:normAutofit/>
          </a:bodyPr>
          <a:lstStyle/>
          <a:p>
            <a:pPr marL="0" indent="0">
              <a:buNone/>
            </a:pPr>
            <a:r>
              <a:rPr lang="da-DK" sz="3500"/>
              <a:t>Den frivillige musik</a:t>
            </a:r>
            <a:br>
              <a:rPr lang="da-DK" sz="3500"/>
            </a:br>
            <a:br>
              <a:rPr lang="en-US" sz="3500"/>
            </a:br>
            <a:r>
              <a:rPr lang="en-US" sz="3500" err="1"/>
              <a:t>Keepi</a:t>
            </a:r>
            <a:r>
              <a:rPr lang="en-US" sz="3500"/>
              <a:t> </a:t>
            </a:r>
            <a:r>
              <a:rPr lang="en-US" sz="3500" err="1"/>
              <a:t>Lefti</a:t>
            </a:r>
            <a:br>
              <a:rPr lang="en-US" sz="3500"/>
            </a:br>
            <a:r>
              <a:rPr lang="en-US" sz="3500"/>
              <a:t>Big band</a:t>
            </a:r>
            <a:br>
              <a:rPr lang="en-US" sz="3500"/>
            </a:br>
            <a:r>
              <a:rPr lang="en-US" sz="3500"/>
              <a:t>Aurehøj Phil</a:t>
            </a:r>
            <a:br>
              <a:rPr lang="en-US" sz="3500"/>
            </a:br>
            <a:r>
              <a:rPr lang="en-US" sz="3500"/>
              <a:t>Aurehøj Classic (kor)</a:t>
            </a:r>
            <a:br>
              <a:rPr lang="en-US" sz="3500"/>
            </a:br>
            <a:r>
              <a:rPr lang="en-US" sz="3500" err="1"/>
              <a:t>Rytmisk</a:t>
            </a:r>
            <a:r>
              <a:rPr lang="en-US" sz="3500"/>
              <a:t> kor – Vox</a:t>
            </a:r>
            <a:br>
              <a:rPr lang="en-US" sz="3500"/>
            </a:br>
            <a:r>
              <a:rPr lang="en-US" sz="3500" err="1"/>
              <a:t>Samspil</a:t>
            </a:r>
            <a:r>
              <a:rPr lang="en-US" sz="3500"/>
              <a:t> – Grooves</a:t>
            </a:r>
            <a:br>
              <a:rPr lang="en-US" sz="3500"/>
            </a:br>
            <a:r>
              <a:rPr lang="en-US" sz="3500" err="1"/>
              <a:t>Kammermusik</a:t>
            </a:r>
            <a:br>
              <a:rPr lang="en-US" sz="3500"/>
            </a:br>
            <a:endParaRPr lang="da-DK" sz="3500"/>
          </a:p>
        </p:txBody>
      </p:sp>
    </p:spTree>
    <p:extLst>
      <p:ext uri="{BB962C8B-B14F-4D97-AF65-F5344CB8AC3E}">
        <p14:creationId xmlns:p14="http://schemas.microsoft.com/office/powerpoint/2010/main" val="660277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3" name="Billede 12" descr="Et billede, der indeholder person, mand, kage, stående&#10;&#10;Automatisk genereret beskrivelse">
            <a:extLst>
              <a:ext uri="{FF2B5EF4-FFF2-40B4-BE49-F238E27FC236}">
                <a16:creationId xmlns:a16="http://schemas.microsoft.com/office/drawing/2014/main" id="{AB7495D3-CEAA-4A0F-93B3-F9925DA3771B}"/>
              </a:ext>
            </a:extLst>
          </p:cNvPr>
          <p:cNvPicPr>
            <a:picLocks noChangeAspect="1"/>
          </p:cNvPicPr>
          <p:nvPr/>
        </p:nvPicPr>
        <p:blipFill>
          <a:blip r:embed="rId2"/>
          <a:srcRect t="7018" r="-1" b="8393"/>
          <a:stretch/>
        </p:blipFill>
        <p:spPr>
          <a:xfrm>
            <a:off x="2" y="10"/>
            <a:ext cx="12191695" cy="6857990"/>
          </a:xfrm>
          <a:prstGeom prst="rect">
            <a:avLst/>
          </a:prstGeom>
        </p:spPr>
      </p:pic>
      <p:sp>
        <p:nvSpPr>
          <p:cNvPr id="18" name="Rectangle 17">
            <a:extLst>
              <a:ext uri="{FF2B5EF4-FFF2-40B4-BE49-F238E27FC236}">
                <a16:creationId xmlns:a16="http://schemas.microsoft.com/office/drawing/2014/main" id="{8B058F3D-AE82-4E63-B8C1-1CCE39989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75081F5-944E-4B6F-804E-8FB5A008EC40}"/>
              </a:ext>
            </a:extLst>
          </p:cNvPr>
          <p:cNvSpPr>
            <a:spLocks noGrp="1"/>
          </p:cNvSpPr>
          <p:nvPr>
            <p:ph type="title"/>
          </p:nvPr>
        </p:nvSpPr>
        <p:spPr>
          <a:xfrm>
            <a:off x="1401717" y="804520"/>
            <a:ext cx="6718031" cy="1049235"/>
          </a:xfrm>
        </p:spPr>
        <p:txBody>
          <a:bodyPr>
            <a:normAutofit/>
          </a:bodyPr>
          <a:lstStyle/>
          <a:p>
            <a:r>
              <a:rPr lang="da-DK" sz="3600">
                <a:solidFill>
                  <a:srgbClr val="FFFFFE"/>
                </a:solidFill>
                <a:latin typeface="Open Sans Light"/>
                <a:ea typeface="Open Sans Light"/>
                <a:cs typeface="Open Sans Light"/>
              </a:rPr>
              <a:t>MUSIK FOR HELE SKOLEN</a:t>
            </a:r>
          </a:p>
        </p:txBody>
      </p:sp>
      <p:cxnSp>
        <p:nvCxnSpPr>
          <p:cNvPr id="20" name="Straight Connector 19">
            <a:extLst>
              <a:ext uri="{FF2B5EF4-FFF2-40B4-BE49-F238E27FC236}">
                <a16:creationId xmlns:a16="http://schemas.microsoft.com/office/drawing/2014/main" id="{ADC4AA24-BE70-468C-9687-86AEE1D52A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5828" y="798973"/>
            <a:ext cx="0" cy="105216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3" name="Pladsholder til indhold 2">
            <a:extLst>
              <a:ext uri="{FF2B5EF4-FFF2-40B4-BE49-F238E27FC236}">
                <a16:creationId xmlns:a16="http://schemas.microsoft.com/office/drawing/2014/main" id="{925F7364-2419-4433-A989-070AE8DF01B6}"/>
              </a:ext>
            </a:extLst>
          </p:cNvPr>
          <p:cNvSpPr>
            <a:spLocks noGrp="1"/>
          </p:cNvSpPr>
          <p:nvPr>
            <p:ph idx="1"/>
          </p:nvPr>
        </p:nvSpPr>
        <p:spPr>
          <a:xfrm>
            <a:off x="1401717" y="2015733"/>
            <a:ext cx="6718031" cy="4021267"/>
          </a:xfrm>
        </p:spPr>
        <p:txBody>
          <a:bodyPr>
            <a:normAutofit/>
          </a:bodyPr>
          <a:lstStyle/>
          <a:p>
            <a:r>
              <a:rPr lang="en-US" err="1">
                <a:solidFill>
                  <a:srgbClr val="FFFFFE"/>
                </a:solidFill>
                <a:latin typeface="Open Sans Light"/>
                <a:ea typeface="Open Sans Light"/>
                <a:cs typeface="Open Sans Light"/>
              </a:rPr>
              <a:t>Akustisk</a:t>
            </a:r>
            <a:r>
              <a:rPr lang="en-US">
                <a:solidFill>
                  <a:srgbClr val="FFFFFE"/>
                </a:solidFill>
                <a:latin typeface="Open Sans Light"/>
                <a:ea typeface="Open Sans Light"/>
                <a:cs typeface="Open Sans Light"/>
              </a:rPr>
              <a:t> </a:t>
            </a:r>
            <a:r>
              <a:rPr lang="en-US" err="1">
                <a:solidFill>
                  <a:srgbClr val="FFFFFE"/>
                </a:solidFill>
                <a:latin typeface="Open Sans Light"/>
                <a:ea typeface="Open Sans Light"/>
                <a:cs typeface="Open Sans Light"/>
              </a:rPr>
              <a:t>aften</a:t>
            </a:r>
            <a:endParaRPr lang="en-US">
              <a:solidFill>
                <a:srgbClr val="FFFFFE"/>
              </a:solidFill>
              <a:latin typeface="Open Sans Light"/>
              <a:ea typeface="Open Sans Light"/>
              <a:cs typeface="Open Sans Light"/>
            </a:endParaRPr>
          </a:p>
          <a:p>
            <a:r>
              <a:rPr lang="en-US" err="1">
                <a:solidFill>
                  <a:srgbClr val="FFFFFE"/>
                </a:solidFill>
                <a:latin typeface="Open Sans Light"/>
                <a:ea typeface="Open Sans Light"/>
                <a:cs typeface="Open Sans Light"/>
              </a:rPr>
              <a:t>Elektrisk</a:t>
            </a:r>
            <a:r>
              <a:rPr lang="en-US">
                <a:solidFill>
                  <a:srgbClr val="FFFFFE"/>
                </a:solidFill>
                <a:latin typeface="Open Sans Light"/>
                <a:ea typeface="Open Sans Light"/>
                <a:cs typeface="Open Sans Light"/>
              </a:rPr>
              <a:t> </a:t>
            </a:r>
            <a:r>
              <a:rPr lang="en-US" err="1">
                <a:solidFill>
                  <a:srgbClr val="FFFFFE"/>
                </a:solidFill>
                <a:latin typeface="Open Sans Light"/>
                <a:ea typeface="Open Sans Light"/>
                <a:cs typeface="Open Sans Light"/>
              </a:rPr>
              <a:t>aften</a:t>
            </a:r>
            <a:endParaRPr lang="en-US">
              <a:solidFill>
                <a:srgbClr val="FFFFFE"/>
              </a:solidFill>
              <a:latin typeface="Open Sans Light"/>
              <a:ea typeface="Open Sans Light"/>
              <a:cs typeface="Open Sans Light"/>
            </a:endParaRPr>
          </a:p>
          <a:p>
            <a:r>
              <a:rPr lang="en-US">
                <a:solidFill>
                  <a:srgbClr val="FFFFFE"/>
                </a:solidFill>
                <a:latin typeface="Open Sans Light"/>
                <a:ea typeface="Open Sans Light"/>
                <a:cs typeface="Open Sans Light"/>
              </a:rPr>
              <a:t>MGP </a:t>
            </a:r>
            <a:r>
              <a:rPr lang="en-US" err="1">
                <a:solidFill>
                  <a:srgbClr val="FFFFFE"/>
                </a:solidFill>
                <a:latin typeface="Open Sans Light"/>
                <a:ea typeface="Open Sans Light"/>
                <a:cs typeface="Open Sans Light"/>
              </a:rPr>
              <a:t>aften</a:t>
            </a:r>
            <a:endParaRPr lang="en-US">
              <a:solidFill>
                <a:srgbClr val="FFFFFE"/>
              </a:solidFill>
              <a:latin typeface="Open Sans Light"/>
              <a:ea typeface="Open Sans Light"/>
              <a:cs typeface="Open Sans Light"/>
            </a:endParaRPr>
          </a:p>
          <a:p>
            <a:r>
              <a:rPr lang="en-US">
                <a:solidFill>
                  <a:srgbClr val="FFFFFE"/>
                </a:solidFill>
                <a:latin typeface="Open Sans Light"/>
                <a:ea typeface="Open Sans Light"/>
                <a:cs typeface="Open Sans Light"/>
              </a:rPr>
              <a:t>Musical</a:t>
            </a:r>
          </a:p>
          <a:p>
            <a:r>
              <a:rPr lang="en-US" err="1">
                <a:solidFill>
                  <a:srgbClr val="FFFFFE"/>
                </a:solidFill>
                <a:latin typeface="Open Sans Light"/>
                <a:ea typeface="Open Sans Light"/>
                <a:cs typeface="Open Sans Light"/>
              </a:rPr>
              <a:t>Musikrejser</a:t>
            </a:r>
            <a:endParaRPr lang="en-US">
              <a:solidFill>
                <a:srgbClr val="FFFFFE"/>
              </a:solidFill>
              <a:latin typeface="Open Sans Light"/>
              <a:ea typeface="Open Sans Light"/>
              <a:cs typeface="Open Sans Light"/>
            </a:endParaRPr>
          </a:p>
          <a:p>
            <a:r>
              <a:rPr lang="en-US">
                <a:solidFill>
                  <a:srgbClr val="FFFFFE"/>
                </a:solidFill>
                <a:latin typeface="Open Sans Light"/>
                <a:ea typeface="Open Sans Light"/>
                <a:cs typeface="Open Sans Light"/>
              </a:rPr>
              <a:t>Big Band ball</a:t>
            </a:r>
          </a:p>
          <a:p>
            <a:r>
              <a:rPr lang="da-DK">
                <a:solidFill>
                  <a:srgbClr val="FFFFFE"/>
                </a:solidFill>
                <a:latin typeface="Open Sans Light"/>
                <a:ea typeface="Open Sans Light"/>
                <a:cs typeface="Open Sans Light"/>
              </a:rPr>
              <a:t>Rytmisk aften</a:t>
            </a:r>
          </a:p>
        </p:txBody>
      </p:sp>
    </p:spTree>
    <p:extLst>
      <p:ext uri="{BB962C8B-B14F-4D97-AF65-F5344CB8AC3E}">
        <p14:creationId xmlns:p14="http://schemas.microsoft.com/office/powerpoint/2010/main" val="3453953914"/>
      </p:ext>
    </p:extLst>
  </p:cSld>
  <p:clrMapOvr>
    <a:masterClrMapping/>
  </p:clrMapOvr>
</p:sld>
</file>

<file path=ppt/theme/theme1.xml><?xml version="1.0" encoding="utf-8"?>
<a:theme xmlns:a="http://schemas.openxmlformats.org/drawingml/2006/main" name="Office-tema">
  <a:themeElements>
    <a:clrScheme name="Aurehøj">
      <a:dk1>
        <a:srgbClr val="4F2C1D"/>
      </a:dk1>
      <a:lt1>
        <a:sysClr val="window" lastClr="FFFFFF"/>
      </a:lt1>
      <a:dk2>
        <a:srgbClr val="7B8284"/>
      </a:dk2>
      <a:lt2>
        <a:srgbClr val="A7A8A9"/>
      </a:lt2>
      <a:accent1>
        <a:srgbClr val="8F993F"/>
      </a:accent1>
      <a:accent2>
        <a:srgbClr val="5CB8B2"/>
      </a:accent2>
      <a:accent3>
        <a:srgbClr val="4F2C1D"/>
      </a:accent3>
      <a:accent4>
        <a:srgbClr val="A7A8A9"/>
      </a:accent4>
      <a:accent5>
        <a:srgbClr val="7B8284"/>
      </a:accent5>
      <a:accent6>
        <a:srgbClr val="5CB8B2"/>
      </a:accent6>
      <a:hlink>
        <a:srgbClr val="8F993F"/>
      </a:hlink>
      <a:folHlink>
        <a:srgbClr val="4F2C1D"/>
      </a:folHlink>
    </a:clrScheme>
    <a:fontScheme name="AUREHO">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2" spcCol="216000" rtlCol="0">
        <a:spAutoFit/>
      </a:bodyPr>
      <a:lstStyle>
        <a:defPPr algn="l">
          <a:defRPr sz="1000" dirty="0">
            <a:solidFill>
              <a:srgbClr val="7B8284"/>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4231337_Aurehøj_powerpoint_V1B" id="{D5634A9E-4B62-4FC9-961B-1A69982C8E31}" vid="{4B8D0E67-CF13-46F4-8783-5FD7188D3EB2}"/>
    </a:ext>
  </a:extLst>
</a:theme>
</file>

<file path=ppt/theme/theme2.xml><?xml version="1.0" encoding="utf-8"?>
<a:theme xmlns:a="http://schemas.openxmlformats.org/drawingml/2006/main" name="Galleri">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ntofte Kommune">
  <a:themeElements>
    <a:clrScheme name="Gentofte Kommune rød">
      <a:dk1>
        <a:srgbClr val="2F3234"/>
      </a:dk1>
      <a:lt1>
        <a:sysClr val="window" lastClr="FFFFFF"/>
      </a:lt1>
      <a:dk2>
        <a:srgbClr val="2F3234"/>
      </a:dk2>
      <a:lt2>
        <a:srgbClr val="D2CDB9"/>
      </a:lt2>
      <a:accent1>
        <a:srgbClr val="C0C1C2"/>
      </a:accent1>
      <a:accent2>
        <a:srgbClr val="B4DCEB"/>
      </a:accent2>
      <a:accent3>
        <a:srgbClr val="002364"/>
      </a:accent3>
      <a:accent4>
        <a:srgbClr val="FA4650"/>
      </a:accent4>
      <a:accent5>
        <a:srgbClr val="AF191E"/>
      </a:accent5>
      <a:accent6>
        <a:srgbClr val="28BE96"/>
      </a:accent6>
      <a:hlink>
        <a:srgbClr val="002364"/>
      </a:hlink>
      <a:folHlink>
        <a:srgbClr val="2F3234"/>
      </a:folHlink>
    </a:clrScheme>
    <a:fontScheme name="Gentofte Kommune">
      <a:majorFont>
        <a:latin typeface="Berlingske Sans Cnd Offc Xbold"/>
        <a:ea typeface=""/>
        <a:cs typeface=""/>
      </a:majorFont>
      <a:minorFont>
        <a:latin typeface="Berlingske Sans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lIns="144000" tIns="72000" rIns="144000" bIns="72000" rtlCol="0" anchor="ctr"/>
      <a:lstStyle>
        <a:defPPr algn="ctr">
          <a:lnSpc>
            <a:spcPct val="110000"/>
          </a:lnSpc>
          <a:defRPr sz="15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defRPr sz="1500" dirty="0" err="1" smtClean="0"/>
        </a:defPPr>
      </a:lstStyle>
    </a:txDef>
  </a:objectDefaults>
  <a:extraClrSchemeLst/>
  <a:extLst>
    <a:ext uri="{05A4C25C-085E-4340-85A3-A5531E510DB2}">
      <thm15:themeFamily xmlns:thm15="http://schemas.microsoft.com/office/thememl/2012/main" name="Rødt tema (opdateret 2024-04-22).potx" id="{7A88F206-AE78-4295-B74E-F16769082365}" vid="{522E63A7-E6A9-4EC4-84BB-91006F41B327}"/>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fa230de-7f71-4c89-ab35-ea11049742fc" xsi:nil="true"/>
    <lcf76f155ced4ddcb4097134ff3c332f xmlns="d73e4cb5-4073-4474-a3fd-285dd0267b9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EC96B2EB9F3E45BB55911667F8C302" ma:contentTypeVersion="16" ma:contentTypeDescription="Create a new document." ma:contentTypeScope="" ma:versionID="ff3611955f1775a9ee10d068ef43879c">
  <xsd:schema xmlns:xsd="http://www.w3.org/2001/XMLSchema" xmlns:xs="http://www.w3.org/2001/XMLSchema" xmlns:p="http://schemas.microsoft.com/office/2006/metadata/properties" xmlns:ns2="d73e4cb5-4073-4474-a3fd-285dd0267b9f" xmlns:ns3="8fa230de-7f71-4c89-ab35-ea11049742fc" targetNamespace="http://schemas.microsoft.com/office/2006/metadata/properties" ma:root="true" ma:fieldsID="724b8d1ce24d5ce7c8fbdf9042272450" ns2:_="" ns3:_="">
    <xsd:import namespace="d73e4cb5-4073-4474-a3fd-285dd0267b9f"/>
    <xsd:import namespace="8fa230de-7f71-4c89-ab35-ea11049742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3e4cb5-4073-4474-a3fd-285dd0267b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9adc434-bfd5-4abd-b0e5-5e4a38ce3a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a230de-7f71-4c89-ab35-ea11049742f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a0cb5b0-2d6c-404c-bcb0-f51ca89b3c49}" ma:internalName="TaxCatchAll" ma:showField="CatchAllData" ma:web="8fa230de-7f71-4c89-ab35-ea11049742f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F2C877-DE50-4BBA-950C-3BC3DE4C25E1}">
  <ds:schemaRefs>
    <ds:schemaRef ds:uri="http://schemas.microsoft.com/sharepoint/v3/contenttype/forms"/>
  </ds:schemaRefs>
</ds:datastoreItem>
</file>

<file path=customXml/itemProps2.xml><?xml version="1.0" encoding="utf-8"?>
<ds:datastoreItem xmlns:ds="http://schemas.openxmlformats.org/officeDocument/2006/customXml" ds:itemID="{C9BA7280-8A54-4B4A-8820-C33A9D802105}">
  <ds:schemaRefs>
    <ds:schemaRef ds:uri="8fa230de-7f71-4c89-ab35-ea11049742fc"/>
    <ds:schemaRef ds:uri="d73e4cb5-4073-4474-a3fd-285dd0267b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5AA4FA2-6BB9-4D3C-BE06-14FBC9B17185}">
  <ds:schemaRefs>
    <ds:schemaRef ds:uri="8fa230de-7f71-4c89-ab35-ea11049742fc"/>
    <ds:schemaRef ds:uri="d73e4cb5-4073-4474-a3fd-285dd0267b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Aurehøj PowerPoint</Template>
  <TotalTime>5</TotalTime>
  <Words>1933</Words>
  <Application>Microsoft Office PowerPoint</Application>
  <PresentationFormat>Widescreen</PresentationFormat>
  <Paragraphs>223</Paragraphs>
  <Slides>40</Slides>
  <Notes>0</Notes>
  <HiddenSlides>0</HiddenSlides>
  <MMClips>0</MMClips>
  <ScaleCrop>false</ScaleCrop>
  <HeadingPairs>
    <vt:vector size="6" baseType="variant">
      <vt:variant>
        <vt:lpstr>Benyttede skrifttyper</vt:lpstr>
      </vt:variant>
      <vt:variant>
        <vt:i4>13</vt:i4>
      </vt:variant>
      <vt:variant>
        <vt:lpstr>Tema</vt:lpstr>
      </vt:variant>
      <vt:variant>
        <vt:i4>4</vt:i4>
      </vt:variant>
      <vt:variant>
        <vt:lpstr>Slidetitler</vt:lpstr>
      </vt:variant>
      <vt:variant>
        <vt:i4>40</vt:i4>
      </vt:variant>
    </vt:vector>
  </HeadingPairs>
  <TitlesOfParts>
    <vt:vector size="57" baseType="lpstr">
      <vt:lpstr>Palatino Linotype</vt:lpstr>
      <vt:lpstr>Berlingske Serif Txt Offc Xligh</vt:lpstr>
      <vt:lpstr>Berlingske Sans Offc</vt:lpstr>
      <vt:lpstr>Arial</vt:lpstr>
      <vt:lpstr>helvetica neue</vt:lpstr>
      <vt:lpstr>Calibri Light</vt:lpstr>
      <vt:lpstr>Symbol</vt:lpstr>
      <vt:lpstr>Berlingske Sans Offc Xbold</vt:lpstr>
      <vt:lpstr>Open Sans Light</vt:lpstr>
      <vt:lpstr>Arial,Sans-Serif</vt:lpstr>
      <vt:lpstr>Aptos</vt:lpstr>
      <vt:lpstr>Calibri</vt:lpstr>
      <vt:lpstr>Berlingske Sans Cnd Offc Xbold</vt:lpstr>
      <vt:lpstr>Office-tema</vt:lpstr>
      <vt:lpstr>Galleri</vt:lpstr>
      <vt:lpstr>Office-tema</vt:lpstr>
      <vt:lpstr>Gentofte Kommune</vt:lpstr>
      <vt:lpstr>Fyraftensmøde 21.08.2025</vt:lpstr>
      <vt:lpstr>Program</vt:lpstr>
      <vt:lpstr>Værdigrundlag</vt:lpstr>
      <vt:lpstr>Værdigrundlag</vt:lpstr>
      <vt:lpstr>Grøn og  bæredygtig skole</vt:lpstr>
      <vt:lpstr>Lokal skole</vt:lpstr>
      <vt:lpstr>Aurehøj og musikken</vt:lpstr>
      <vt:lpstr>Den frivillige musik  Keepi Lefti Big band Aurehøj Phil Aurehøj Classic (kor) Rytmisk kor – Vox Samspil – Grooves Kammermusik </vt:lpstr>
      <vt:lpstr>MUSIK FOR HELE SKOLEN</vt:lpstr>
      <vt:lpstr>Musik også for forældre</vt:lpstr>
      <vt:lpstr>Akustisk aften  den 1. oktober 2025</vt:lpstr>
      <vt:lpstr>Elevrådsrepræsentanter</vt:lpstr>
      <vt:lpstr>fællesskab og faglighed</vt:lpstr>
      <vt:lpstr>Analog - digital</vt:lpstr>
      <vt:lpstr>Læsefordybelse</vt:lpstr>
      <vt:lpstr>Fællesskab og faglighed</vt:lpstr>
      <vt:lpstr>alkoholkultur</vt:lpstr>
      <vt:lpstr>PowerPoint-præsentation</vt:lpstr>
      <vt:lpstr>Studieretninger 2025/26 v. Vicerektor kasper rolskov</vt:lpstr>
      <vt:lpstr>Samfundsvidenskabelige studieretninger</vt:lpstr>
      <vt:lpstr>Sproglige studieretninger</vt:lpstr>
      <vt:lpstr>Kunstneriske studieretninger</vt:lpstr>
      <vt:lpstr>Køreplan for studieretningsvalg</vt:lpstr>
      <vt:lpstr>Og et par datoer mere</vt:lpstr>
      <vt:lpstr>bemærkninger</vt:lpstr>
      <vt:lpstr>Studievejledning</vt:lpstr>
      <vt:lpstr>Kontakt ved bekymrende fravær</vt:lpstr>
      <vt:lpstr>Sundhedskonsulent  - en del af partnerskabet om bedre sundhed og trivsel for unge</vt:lpstr>
      <vt:lpstr>Læsevejledning</vt:lpstr>
      <vt:lpstr>Læsevejledning</vt:lpstr>
      <vt:lpstr>Matematikvejledning</vt:lpstr>
      <vt:lpstr>Matematikvejledning</vt:lpstr>
      <vt:lpstr>Talentudviklng på Aurehøj</vt:lpstr>
      <vt:lpstr>Tjek hjemmesiden</vt:lpstr>
      <vt:lpstr>Ekstra udgifter</vt:lpstr>
      <vt:lpstr>Ekstra udgifter</vt:lpstr>
      <vt:lpstr>Forældremøder i november</vt:lpstr>
      <vt:lpstr>Anbefaling fra vores lærere</vt:lpstr>
      <vt:lpstr>Anbefaling fra vores lærere</vt:lpstr>
      <vt:lpstr>Tak for i aften!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LHS</dc:creator>
  <cp:keywords/>
  <dc:description/>
  <cp:lastModifiedBy>Christina Helle Kjær</cp:lastModifiedBy>
  <cp:revision>4</cp:revision>
  <dcterms:created xsi:type="dcterms:W3CDTF">2021-09-20T11:05:15Z</dcterms:created>
  <dcterms:modified xsi:type="dcterms:W3CDTF">2025-08-22T09:58:35Z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0x010100DAEC96B2EB9F3E45BB55911667F8C302</vt:lpwstr>
  </property>
  <property fmtid="{D5CDD505-2E9C-101B-9397-08002B2CF9AE}" pid="3" name="MediaServiceImageTags">
    <vt:lpwstr/>
  </property>
</Properties>
</file>